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a:t>Klik om de stijl te bewerken</a:t>
            </a:r>
            <a:endParaRPr kumimoji="0"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fld id="{145A6C01-3349-4873-A45F-E5E02466D129}" type="datetimeFigureOut">
              <a:rPr lang="nl-NL" smtClean="0"/>
              <a:t>7-9-2022</a:t>
            </a:fld>
            <a:endParaRPr lang="nl-NL"/>
          </a:p>
        </p:txBody>
      </p:sp>
      <p:sp>
        <p:nvSpPr>
          <p:cNvPr id="19" name="Tijdelijke aanduiding voor voettekst 18"/>
          <p:cNvSpPr>
            <a:spLocks noGrp="1"/>
          </p:cNvSpPr>
          <p:nvPr>
            <p:ph type="ftr" sz="quarter" idx="11"/>
          </p:nvPr>
        </p:nvSpPr>
        <p:spPr/>
        <p:txBody>
          <a:bodyPr/>
          <a:lstStyle/>
          <a:p>
            <a:endParaRPr lang="nl-NL"/>
          </a:p>
        </p:txBody>
      </p:sp>
      <p:sp>
        <p:nvSpPr>
          <p:cNvPr id="27" name="Tijdelijke aanduiding voor dianummer 26"/>
          <p:cNvSpPr>
            <a:spLocks noGrp="1"/>
          </p:cNvSpPr>
          <p:nvPr>
            <p:ph type="sldNum" sz="quarter" idx="12"/>
          </p:nvPr>
        </p:nvSpPr>
        <p:spPr/>
        <p:txBody>
          <a:bodyPr/>
          <a:lstStyle/>
          <a:p>
            <a:fld id="{125D84AB-E3F3-4336-B00A-29DD6800CF89}"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145A6C01-3349-4873-A45F-E5E02466D129}" type="datetimeFigureOut">
              <a:rPr lang="nl-NL" smtClean="0"/>
              <a:t>7-9-2022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5D84AB-E3F3-4336-B00A-29DD6800CF89}"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145A6C01-3349-4873-A45F-E5E02466D129}" type="datetimeFigureOut">
              <a:rPr lang="nl-NL" smtClean="0"/>
              <a:t>7-9-2022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5D84AB-E3F3-4336-B00A-29DD6800CF89}"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145A6C01-3349-4873-A45F-E5E02466D129}" type="datetimeFigureOut">
              <a:rPr lang="nl-NL" smtClean="0"/>
              <a:t>7-9-2022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5D84AB-E3F3-4336-B00A-29DD6800CF89}"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a:t>Klik om de stijl te bewerken</a:t>
            </a:r>
            <a:endParaRPr kumimoji="0" lang="en-US"/>
          </a:p>
        </p:txBody>
      </p:sp>
      <p:sp>
        <p:nvSpPr>
          <p:cNvPr id="3" name="Tijdelijke aanduiding voor teks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145A6C01-3349-4873-A45F-E5E02466D129}" type="datetimeFigureOut">
              <a:rPr lang="nl-NL" smtClean="0"/>
              <a:t>7-9-2022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25D84AB-E3F3-4336-B00A-29DD6800CF89}"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145A6C01-3349-4873-A45F-E5E02466D129}" type="datetimeFigureOut">
              <a:rPr lang="nl-NL" smtClean="0"/>
              <a:t>7-9-2022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5D84AB-E3F3-4336-B00A-29DD6800CF89}"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145A6C01-3349-4873-A45F-E5E02466D129}" type="datetimeFigureOut">
              <a:rPr lang="nl-NL" smtClean="0"/>
              <a:t>7-9-2022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25D84AB-E3F3-4336-B00A-29DD6800CF89}"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145A6C01-3349-4873-A45F-E5E02466D129}" type="datetimeFigureOut">
              <a:rPr lang="nl-NL" smtClean="0"/>
              <a:t>7-9-2022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25D84AB-E3F3-4336-B00A-29DD6800CF89}"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45A6C01-3349-4873-A45F-E5E02466D129}" type="datetimeFigureOut">
              <a:rPr lang="nl-NL" smtClean="0"/>
              <a:t>7-9-2022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25D84AB-E3F3-4336-B00A-29DD6800CF89}"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a:t>Klik om de stijl te bewerken</a:t>
            </a:r>
            <a:endParaRPr kumimoji="0"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145A6C01-3349-4873-A45F-E5E02466D129}" type="datetimeFigureOut">
              <a:rPr lang="nl-NL" smtClean="0"/>
              <a:t>7-9-2022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25D84AB-E3F3-4336-B00A-29DD6800CF89}"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hoek met één afgeknipte en afgeronde hoek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hoekige driehoe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a:t>Klik om de stijl te bewerken</a:t>
            </a:r>
            <a:endParaRPr kumimoji="0" lang="en-US"/>
          </a:p>
        </p:txBody>
      </p:sp>
      <p:sp>
        <p:nvSpPr>
          <p:cNvPr id="4" name="Tijdelijke aanduiding voor teks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a:t>Klik om de modelstijlen te bewerken</a:t>
            </a:r>
          </a:p>
        </p:txBody>
      </p:sp>
      <p:sp>
        <p:nvSpPr>
          <p:cNvPr id="5" name="Tijdelijke aanduiding voor datum 4"/>
          <p:cNvSpPr>
            <a:spLocks noGrp="1"/>
          </p:cNvSpPr>
          <p:nvPr>
            <p:ph type="dt" sz="half" idx="10"/>
          </p:nvPr>
        </p:nvSpPr>
        <p:spPr/>
        <p:txBody>
          <a:bodyPr/>
          <a:lstStyle/>
          <a:p>
            <a:fld id="{145A6C01-3349-4873-A45F-E5E02466D129}" type="datetimeFigureOut">
              <a:rPr lang="nl-NL" smtClean="0"/>
              <a:t>7-9-2022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077200" y="6356350"/>
            <a:ext cx="609600" cy="365125"/>
          </a:xfrm>
        </p:spPr>
        <p:txBody>
          <a:bodyPr/>
          <a:lstStyle/>
          <a:p>
            <a:fld id="{125D84AB-E3F3-4336-B00A-29DD6800CF89}" type="slidenum">
              <a:rPr lang="nl-NL" smtClean="0"/>
              <a:t>‹nr.›</a:t>
            </a:fld>
            <a:endParaRPr lang="nl-NL"/>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a:t>Klik op het pictogram als u een afbeelding wilt toevoegen</a:t>
            </a:r>
            <a:endParaRPr kumimoji="0" lang="en-US" dirty="0"/>
          </a:p>
        </p:txBody>
      </p:sp>
      <p:sp>
        <p:nvSpPr>
          <p:cNvPr id="10"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rije v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rije v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jdelijke aanduiding voor titel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a:t>Klik om de stijl te bewerken</a:t>
            </a:r>
            <a:endParaRPr kumimoji="0" lang="en-US"/>
          </a:p>
        </p:txBody>
      </p:sp>
      <p:sp>
        <p:nvSpPr>
          <p:cNvPr id="30" name="Tijdelijke aanduiding voor teks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5A6C01-3349-4873-A45F-E5E02466D129}" type="datetimeFigureOut">
              <a:rPr lang="nl-NL" smtClean="0"/>
              <a:t>7-9-2022</a:t>
            </a:fld>
            <a:endParaRPr lang="nl-NL"/>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5D84AB-E3F3-4336-B00A-29DD6800CF89}" type="slidenum">
              <a:rPr lang="nl-NL" smtClean="0"/>
              <a:t>‹nr.›</a:t>
            </a:fld>
            <a:endParaRPr lang="nl-NL"/>
          </a:p>
        </p:txBody>
      </p:sp>
      <p:grpSp>
        <p:nvGrpSpPr>
          <p:cNvPr id="2" name="Groep 1"/>
          <p:cNvGrpSpPr/>
          <p:nvPr/>
        </p:nvGrpSpPr>
        <p:grpSpPr>
          <a:xfrm>
            <a:off x="-19017" y="202408"/>
            <a:ext cx="9180548" cy="649224"/>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121780" y="1665556"/>
            <a:ext cx="7146254" cy="1004279"/>
          </a:xfrm>
          <a:prstGeom prst="rect">
            <a:avLst/>
          </a:prstGeom>
          <a:noFill/>
          <a:ln w="9525">
            <a:noFill/>
            <a:miter lim="800000"/>
            <a:headEnd/>
            <a:tailEnd/>
          </a:ln>
        </p:spPr>
        <p:txBody>
          <a:bodyPr lIns="80165" tIns="40083" rIns="80165" bIns="40083">
            <a:spAutoFit/>
          </a:bodyPr>
          <a:lstStyle/>
          <a:p>
            <a:pPr>
              <a:tabLst>
                <a:tab pos="400827" algn="l"/>
              </a:tabLst>
            </a:pPr>
            <a:r>
              <a:rPr lang="de-DE" altLang="fr-FR" dirty="0">
                <a:latin typeface="Arial" charset="0"/>
                <a:cs typeface="Times New Roman" pitchFamily="18" charset="0"/>
              </a:rPr>
              <a:t> </a:t>
            </a:r>
            <a:endParaRPr lang="fr-CH" altLang="fr-FR" dirty="0">
              <a:latin typeface="Times New Roman" pitchFamily="18" charset="0"/>
              <a:cs typeface="Times New Roman" pitchFamily="18" charset="0"/>
            </a:endParaRPr>
          </a:p>
          <a:p>
            <a:pPr algn="ctr">
              <a:tabLst>
                <a:tab pos="400827" algn="l"/>
              </a:tabLst>
            </a:pPr>
            <a:r>
              <a:rPr lang="de-DE" altLang="fr-FR" sz="4200" b="1" dirty="0">
                <a:solidFill>
                  <a:schemeClr val="bg1"/>
                </a:solidFill>
                <a:latin typeface="Arial" charset="0"/>
                <a:cs typeface="Times New Roman" pitchFamily="18" charset="0"/>
              </a:rPr>
              <a:t>IVS 2021-2024</a:t>
            </a:r>
            <a:endParaRPr lang="fr-CH" altLang="fr-FR" sz="4200" dirty="0">
              <a:solidFill>
                <a:schemeClr val="bg1"/>
              </a:solidFill>
              <a:latin typeface="Times New Roman" pitchFamily="18" charset="0"/>
              <a:cs typeface="Times New Roman" pitchFamily="18" charset="0"/>
            </a:endParaRPr>
          </a:p>
        </p:txBody>
      </p:sp>
      <p:sp>
        <p:nvSpPr>
          <p:cNvPr id="11267" name="TextBox 1"/>
          <p:cNvSpPr txBox="1">
            <a:spLocks noChangeArrowheads="1"/>
          </p:cNvSpPr>
          <p:nvPr/>
        </p:nvSpPr>
        <p:spPr bwMode="auto">
          <a:xfrm>
            <a:off x="999552" y="4865668"/>
            <a:ext cx="6651910" cy="727280"/>
          </a:xfrm>
          <a:prstGeom prst="rect">
            <a:avLst/>
          </a:prstGeom>
          <a:noFill/>
          <a:ln w="9525">
            <a:noFill/>
            <a:miter lim="800000"/>
            <a:headEnd/>
            <a:tailEnd/>
          </a:ln>
        </p:spPr>
        <p:txBody>
          <a:bodyPr lIns="80165" tIns="40083" rIns="80165" bIns="40083">
            <a:spAutoFit/>
          </a:bodyPr>
          <a:lstStyle/>
          <a:p>
            <a:r>
              <a:rPr lang="en-GB" altLang="en-US" sz="4200" dirty="0">
                <a:solidFill>
                  <a:srgbClr val="FFFF00"/>
                </a:solidFill>
              </a:rPr>
              <a:t>        </a:t>
            </a:r>
            <a:r>
              <a:rPr lang="en-GB" altLang="en-US" sz="4200" dirty="0" err="1">
                <a:solidFill>
                  <a:srgbClr val="FFFF00"/>
                </a:solidFill>
                <a:latin typeface="Corbel" pitchFamily="34" charset="0"/>
              </a:rPr>
              <a:t>overzicht</a:t>
            </a:r>
            <a:r>
              <a:rPr lang="en-GB" altLang="en-US" sz="4200" dirty="0">
                <a:solidFill>
                  <a:srgbClr val="FFFF00"/>
                </a:solidFill>
                <a:latin typeface="Corbel" pitchFamily="34" charset="0"/>
              </a:rPr>
              <a:t> </a:t>
            </a:r>
            <a:r>
              <a:rPr lang="en-GB" altLang="en-US" sz="4200" dirty="0" err="1">
                <a:solidFill>
                  <a:srgbClr val="FFFF00"/>
                </a:solidFill>
                <a:latin typeface="Corbel" pitchFamily="34" charset="0"/>
              </a:rPr>
              <a:t>wijzigingen</a:t>
            </a:r>
            <a:endParaRPr lang="en-GB" altLang="en-US" sz="4200" dirty="0">
              <a:solidFill>
                <a:srgbClr val="FFFF00"/>
              </a:solidFill>
              <a:latin typeface="Corbel" pitchFamily="34" charset="0"/>
            </a:endParaRPr>
          </a:p>
        </p:txBody>
      </p:sp>
    </p:spTree>
  </p:cSld>
  <p:clrMapOvr>
    <a:masterClrMapping/>
  </p:clrMapOvr>
  <p:transition spd="slow" advClick="0"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12.5.2</a:t>
            </a:r>
            <a:br>
              <a:rPr lang="en-GB" sz="3900" dirty="0">
                <a:solidFill>
                  <a:srgbClr val="FFFF00"/>
                </a:solidFill>
              </a:rPr>
            </a:br>
            <a:r>
              <a:rPr lang="en-GB" sz="3900" dirty="0">
                <a:solidFill>
                  <a:srgbClr val="FFFF00"/>
                </a:solidFill>
              </a:rPr>
              <a:t>Scherm</a:t>
            </a:r>
            <a:br>
              <a:rPr lang="en-GB" sz="4200" dirty="0">
                <a:solidFill>
                  <a:srgbClr val="FFFF00"/>
                </a:solidFill>
              </a:rPr>
            </a:br>
            <a:r>
              <a:rPr lang="en-GB" dirty="0">
                <a:solidFill>
                  <a:srgbClr val="FFFF00"/>
                </a:solidFill>
              </a:rPr>
              <a:t> </a:t>
            </a:r>
          </a:p>
        </p:txBody>
      </p:sp>
      <p:sp>
        <p:nvSpPr>
          <p:cNvPr id="39939" name="Subtitle 2"/>
          <p:cNvSpPr>
            <a:spLocks noGrp="1"/>
          </p:cNvSpPr>
          <p:nvPr>
            <p:ph type="subTitle" idx="1"/>
          </p:nvPr>
        </p:nvSpPr>
        <p:spPr>
          <a:xfrm>
            <a:off x="309644" y="2188111"/>
            <a:ext cx="8365816" cy="4310003"/>
          </a:xfrm>
        </p:spPr>
        <p:txBody>
          <a:bodyPr tIns="40083" bIns="40083" rtlCol="0">
            <a:normAutofit/>
          </a:bodyPr>
          <a:lstStyle/>
          <a:p>
            <a:pPr algn="l" defTabSz="442032">
              <a:spcAft>
                <a:spcPts val="580"/>
              </a:spcAft>
              <a:defRPr/>
            </a:pPr>
            <a:r>
              <a:rPr lang="nl-BE" altLang="en-US" sz="2800" dirty="0"/>
              <a:t>Een speler (of een groep spelers) van de opslaggevende ploeg maakt (maken) een scherm, door met de armen te zwaaien, te springen of zich zijdelings te bewegen op het ogenblik dat de opslag wordt uitgevoerd, of door gegroepeerd te staan, om zowel </a:t>
            </a:r>
            <a:r>
              <a:rPr lang="nl-BE" altLang="en-US" sz="2800" dirty="0">
                <a:solidFill>
                  <a:srgbClr val="FF0000"/>
                </a:solidFill>
              </a:rPr>
              <a:t>de opslag</a:t>
            </a:r>
            <a:r>
              <a:rPr lang="nl-BE" altLang="en-US" sz="2800" dirty="0"/>
              <a:t> zelf als het traject van de bal </a:t>
            </a:r>
            <a:r>
              <a:rPr lang="nl-BE" altLang="en-US" sz="2800" dirty="0">
                <a:solidFill>
                  <a:srgbClr val="FF0000"/>
                </a:solidFill>
              </a:rPr>
              <a:t>te verbergen tot de bal</a:t>
            </a:r>
            <a:r>
              <a:rPr lang="nl-BE" altLang="en-US" sz="2800" dirty="0"/>
              <a:t> het verticale vlak van het net </a:t>
            </a:r>
            <a:r>
              <a:rPr lang="nl-BE" altLang="en-US" sz="2800" dirty="0">
                <a:solidFill>
                  <a:srgbClr val="FF0000"/>
                </a:solidFill>
              </a:rPr>
              <a:t>bereikt</a:t>
            </a:r>
            <a:r>
              <a:rPr lang="nl-BE" altLang="en-US" sz="2800" dirty="0"/>
              <a:t>. </a:t>
            </a:r>
            <a:r>
              <a:rPr lang="nl-BE" altLang="en-US" sz="2800" dirty="0">
                <a:solidFill>
                  <a:srgbClr val="FF0000"/>
                </a:solidFill>
              </a:rPr>
              <a:t>Indien één van beiden zichtbaar is voor de ontvangende ploeg is dit geen scherm.</a:t>
            </a:r>
            <a:endParaRPr lang="en-GB" altLang="en-US" sz="2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15.2.4</a:t>
            </a:r>
            <a:br>
              <a:rPr lang="en-GB" sz="3900" dirty="0">
                <a:solidFill>
                  <a:srgbClr val="FFFF00"/>
                </a:solidFill>
              </a:rPr>
            </a:br>
            <a:r>
              <a:rPr lang="en-GB" sz="3900" dirty="0" err="1">
                <a:solidFill>
                  <a:srgbClr val="FFFF00"/>
                </a:solidFill>
              </a:rPr>
              <a:t>Opeenvolging</a:t>
            </a:r>
            <a:r>
              <a:rPr lang="en-GB" sz="3900" dirty="0">
                <a:solidFill>
                  <a:srgbClr val="FFFF00"/>
                </a:solidFill>
              </a:rPr>
              <a:t> van </a:t>
            </a:r>
            <a:r>
              <a:rPr lang="en-GB" sz="3900" dirty="0" err="1">
                <a:solidFill>
                  <a:srgbClr val="FFFF00"/>
                </a:solidFill>
              </a:rPr>
              <a:t>reglementaire</a:t>
            </a:r>
            <a:r>
              <a:rPr lang="en-GB" sz="3900" dirty="0">
                <a:solidFill>
                  <a:srgbClr val="FFFF00"/>
                </a:solidFill>
              </a:rPr>
              <a:t> </a:t>
            </a:r>
            <a:r>
              <a:rPr lang="en-GB" sz="3900" dirty="0" err="1">
                <a:solidFill>
                  <a:srgbClr val="FFFF00"/>
                </a:solidFill>
              </a:rPr>
              <a:t>onderbrekingen</a:t>
            </a:r>
            <a:br>
              <a:rPr lang="en-GB" sz="4200"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tIns="40083" bIns="40083" rtlCol="0">
            <a:normAutofit/>
          </a:bodyPr>
          <a:lstStyle/>
          <a:p>
            <a:pPr defTabSz="442032">
              <a:spcAft>
                <a:spcPts val="580"/>
              </a:spcAft>
              <a:defRPr/>
            </a:pPr>
            <a:endParaRPr lang="nl-BE" altLang="en-US" sz="2800" dirty="0"/>
          </a:p>
          <a:p>
            <a:pPr defTabSz="442032">
              <a:spcAft>
                <a:spcPts val="580"/>
              </a:spcAft>
              <a:defRPr/>
            </a:pPr>
            <a:r>
              <a:rPr lang="nl-BE" altLang="en-US" sz="2800" dirty="0">
                <a:solidFill>
                  <a:srgbClr val="FF0000"/>
                </a:solidFill>
                <a:highlight>
                  <a:srgbClr val="FFFF00"/>
                </a:highlight>
              </a:rPr>
              <a:t>NIEUWE REGEL : </a:t>
            </a:r>
          </a:p>
          <a:p>
            <a:pPr algn="l" defTabSz="442032">
              <a:spcAft>
                <a:spcPts val="580"/>
              </a:spcAft>
              <a:defRPr/>
            </a:pPr>
            <a:r>
              <a:rPr lang="nl-BE" altLang="en-US" sz="2800" dirty="0">
                <a:solidFill>
                  <a:srgbClr val="FF0000"/>
                </a:solidFill>
              </a:rPr>
              <a:t>Het is niet toegelaten om gelijk welke regelmatige spelonderbreking aan te vragen nadat een aanvraag geweigerd en bestraft werd met een spelvertraging tijdens dezelfde spelonderbreking (vb. voor het einde van de volgende voltooide spelfase).</a:t>
            </a:r>
            <a:endParaRPr lang="en-GB" altLang="en-US" sz="28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15.7</a:t>
            </a:r>
            <a:br>
              <a:rPr lang="en-GB" sz="3900" dirty="0">
                <a:solidFill>
                  <a:srgbClr val="FFFF00"/>
                </a:solidFill>
              </a:rPr>
            </a:br>
            <a:r>
              <a:rPr lang="en-GB" sz="3900" dirty="0" err="1">
                <a:solidFill>
                  <a:srgbClr val="FFFF00"/>
                </a:solidFill>
              </a:rPr>
              <a:t>Uitzonderlijke</a:t>
            </a:r>
            <a:r>
              <a:rPr lang="en-GB" sz="3900" dirty="0">
                <a:solidFill>
                  <a:srgbClr val="FFFF00"/>
                </a:solidFill>
              </a:rPr>
              <a:t> </a:t>
            </a:r>
            <a:r>
              <a:rPr lang="en-GB" sz="3900" dirty="0" err="1">
                <a:solidFill>
                  <a:srgbClr val="FFFF00"/>
                </a:solidFill>
              </a:rPr>
              <a:t>spelerswissel</a:t>
            </a:r>
            <a:br>
              <a:rPr lang="en-GB" sz="4200"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tIns="40083" bIns="40083" rtlCol="0">
            <a:normAutofit/>
          </a:bodyPr>
          <a:lstStyle/>
          <a:p>
            <a:pPr algn="l" defTabSz="442032">
              <a:spcAft>
                <a:spcPts val="580"/>
              </a:spcAft>
              <a:defRPr/>
            </a:pPr>
            <a:r>
              <a:rPr lang="nl-BE" altLang="en-US" sz="2800" dirty="0"/>
              <a:t>Een speler (uitgezonderd de libero) die niet verder kan spelen door een kwetsuur moet reglementair gewisseld worden…</a:t>
            </a:r>
          </a:p>
          <a:p>
            <a:pPr defTabSz="442032">
              <a:spcAft>
                <a:spcPts val="580"/>
              </a:spcAft>
              <a:defRPr/>
            </a:pPr>
            <a:r>
              <a:rPr lang="nl-BE" altLang="en-US" sz="2800" dirty="0">
                <a:solidFill>
                  <a:srgbClr val="FF0000"/>
                </a:solidFill>
                <a:highlight>
                  <a:srgbClr val="FFFF00"/>
                </a:highlight>
              </a:rPr>
              <a:t>wordt :</a:t>
            </a:r>
          </a:p>
          <a:p>
            <a:pPr algn="l" defTabSz="442032">
              <a:spcAft>
                <a:spcPts val="580"/>
              </a:spcAft>
              <a:defRPr/>
            </a:pPr>
            <a:r>
              <a:rPr lang="nl-BE" altLang="en-US" sz="2800" dirty="0"/>
              <a:t>Een speler (uitgezonderd de libero) die niet verder kan spelen door een kwetsuur</a:t>
            </a:r>
            <a:r>
              <a:rPr lang="nl-BE" altLang="en-US" sz="2800" dirty="0">
                <a:solidFill>
                  <a:srgbClr val="FF0000"/>
                </a:solidFill>
              </a:rPr>
              <a:t>/ziekte, of een uitwijzing/uitsluiting</a:t>
            </a:r>
            <a:r>
              <a:rPr lang="nl-BE" altLang="en-US" sz="2800" dirty="0"/>
              <a:t> moet reglementair gewisseld worden…</a:t>
            </a:r>
            <a:endParaRPr lang="en-GB"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ctrTitle"/>
          </p:nvPr>
        </p:nvSpPr>
        <p:spPr>
          <a:xfrm>
            <a:off x="321867" y="295108"/>
            <a:ext cx="6714382" cy="1893003"/>
          </a:xfrm>
        </p:spPr>
        <p:txBody>
          <a:bodyPr anchor="t">
            <a:normAutofit/>
          </a:bodyPr>
          <a:lstStyle/>
          <a:p>
            <a:pPr defTabSz="442032">
              <a:defRPr/>
            </a:pPr>
            <a:r>
              <a:rPr lang="en-GB" altLang="nl-BE" sz="3900" dirty="0" err="1">
                <a:solidFill>
                  <a:srgbClr val="FFFF00"/>
                </a:solidFill>
              </a:rPr>
              <a:t>regel</a:t>
            </a:r>
            <a:r>
              <a:rPr lang="en-GB" altLang="nl-BE" sz="3900" dirty="0">
                <a:solidFill>
                  <a:srgbClr val="FFFF00"/>
                </a:solidFill>
              </a:rPr>
              <a:t> 15.2.7</a:t>
            </a:r>
            <a:br>
              <a:rPr lang="en-GB" altLang="nl-BE" sz="3900" dirty="0">
                <a:solidFill>
                  <a:srgbClr val="FFFF00"/>
                </a:solidFill>
              </a:rPr>
            </a:br>
            <a:r>
              <a:rPr lang="en-GB" altLang="nl-BE" sz="3900" dirty="0" err="1">
                <a:solidFill>
                  <a:srgbClr val="FFFF00"/>
                </a:solidFill>
              </a:rPr>
              <a:t>Uitzonderlijke</a:t>
            </a:r>
            <a:r>
              <a:rPr lang="en-GB" altLang="nl-BE" sz="3900" dirty="0">
                <a:solidFill>
                  <a:srgbClr val="FFFF00"/>
                </a:solidFill>
              </a:rPr>
              <a:t> </a:t>
            </a:r>
            <a:r>
              <a:rPr lang="en-GB" altLang="nl-BE" sz="3900" dirty="0" err="1">
                <a:solidFill>
                  <a:srgbClr val="FFFF00"/>
                </a:solidFill>
              </a:rPr>
              <a:t>spelerswissel</a:t>
            </a:r>
            <a:br>
              <a:rPr lang="en-GB" altLang="nl-BE" sz="4200" dirty="0">
                <a:solidFill>
                  <a:srgbClr val="FFFF00"/>
                </a:solidFill>
              </a:rPr>
            </a:br>
            <a:r>
              <a:rPr lang="en-GB" altLang="nl-BE" sz="3900" dirty="0">
                <a:solidFill>
                  <a:srgbClr val="FFFF00"/>
                </a:solidFill>
              </a:rPr>
              <a:t>… </a:t>
            </a:r>
            <a:r>
              <a:rPr lang="en-GB" altLang="nl-BE" sz="3900" dirty="0" err="1">
                <a:solidFill>
                  <a:srgbClr val="FFFF00"/>
                </a:solidFill>
              </a:rPr>
              <a:t>vervolg</a:t>
            </a:r>
            <a:r>
              <a:rPr lang="en-GB" altLang="nl-BE" sz="3900" dirty="0">
                <a:solidFill>
                  <a:srgbClr val="FFFF00"/>
                </a:solidFill>
              </a:rPr>
              <a:t> …</a:t>
            </a:r>
          </a:p>
        </p:txBody>
      </p:sp>
      <p:sp>
        <p:nvSpPr>
          <p:cNvPr id="48131" name="Subtitle 2"/>
          <p:cNvSpPr>
            <a:spLocks noGrp="1"/>
          </p:cNvSpPr>
          <p:nvPr>
            <p:ph type="subTitle" idx="1"/>
          </p:nvPr>
        </p:nvSpPr>
        <p:spPr>
          <a:xfrm>
            <a:off x="309644" y="2188111"/>
            <a:ext cx="8365816" cy="4310003"/>
          </a:xfrm>
        </p:spPr>
        <p:txBody>
          <a:bodyPr tIns="40083" bIns="40083" rtlCol="0">
            <a:normAutofit lnSpcReduction="10000"/>
          </a:bodyPr>
          <a:lstStyle/>
          <a:p>
            <a:pPr algn="l" defTabSz="442032">
              <a:spcAft>
                <a:spcPts val="580"/>
              </a:spcAft>
              <a:defRPr/>
            </a:pPr>
            <a:r>
              <a:rPr lang="nl-BE" altLang="en-US" sz="2800" dirty="0"/>
              <a:t>Een uitzonderlijke spelerswissel betekent dat gelijk welke speler die niet op het speelveld staat op het ogenblik van de kwetsuur/ziekte</a:t>
            </a:r>
            <a:r>
              <a:rPr lang="nl-BE" altLang="en-US" sz="2800" dirty="0">
                <a:solidFill>
                  <a:srgbClr val="FF0000"/>
                </a:solidFill>
              </a:rPr>
              <a:t>/uitwijzing/uitsluiting</a:t>
            </a:r>
            <a:r>
              <a:rPr lang="nl-BE" altLang="en-US" sz="2800" dirty="0"/>
              <a:t>, uitgezonderd de libero, de tweede libero of hun reglementair vervangen speler, mag gebruikt worden om de gekwetste/zieke</a:t>
            </a:r>
            <a:r>
              <a:rPr lang="nl-BE" altLang="en-US" sz="2800" dirty="0">
                <a:solidFill>
                  <a:srgbClr val="FF0000"/>
                </a:solidFill>
              </a:rPr>
              <a:t>/uitgewezen/uitgesloten</a:t>
            </a:r>
            <a:r>
              <a:rPr lang="nl-BE" altLang="en-US" sz="2800" dirty="0"/>
              <a:t> speler te wisselen. De gekwetste/zieke</a:t>
            </a:r>
            <a:r>
              <a:rPr lang="nl-BE" altLang="en-US" sz="2800" dirty="0">
                <a:solidFill>
                  <a:srgbClr val="FF0000"/>
                </a:solidFill>
              </a:rPr>
              <a:t>/uitgewezen/uitgesloten</a:t>
            </a:r>
            <a:r>
              <a:rPr lang="nl-BE" altLang="en-US" sz="2800" dirty="0"/>
              <a:t> </a:t>
            </a:r>
            <a:r>
              <a:rPr lang="nl-BE" altLang="en-US" sz="2800" dirty="0">
                <a:solidFill>
                  <a:srgbClr val="FF0000"/>
                </a:solidFill>
              </a:rPr>
              <a:t>speler die via een uitzonderlijke spelerswissel </a:t>
            </a:r>
            <a:r>
              <a:rPr lang="nl-BE" altLang="en-US" sz="2800" dirty="0"/>
              <a:t>gewisseld werd, mag niet meer terug aantreden in de wedstrijd.</a:t>
            </a:r>
            <a:endParaRPr lang="en-GB"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15.8</a:t>
            </a:r>
            <a:br>
              <a:rPr lang="en-GB" sz="3900" dirty="0">
                <a:solidFill>
                  <a:srgbClr val="FFFF00"/>
                </a:solidFill>
              </a:rPr>
            </a:br>
            <a:r>
              <a:rPr lang="en-GB" sz="3900" dirty="0" err="1">
                <a:solidFill>
                  <a:srgbClr val="FFFF00"/>
                </a:solidFill>
              </a:rPr>
              <a:t>Spelerswissel</a:t>
            </a:r>
            <a:r>
              <a:rPr lang="en-GB" sz="3900" dirty="0">
                <a:solidFill>
                  <a:srgbClr val="FFFF00"/>
                </a:solidFill>
              </a:rPr>
              <a:t> ten </a:t>
            </a:r>
            <a:r>
              <a:rPr lang="en-GB" sz="3900" dirty="0" err="1">
                <a:solidFill>
                  <a:srgbClr val="FFFF00"/>
                </a:solidFill>
              </a:rPr>
              <a:t>gevolge</a:t>
            </a:r>
            <a:r>
              <a:rPr lang="en-GB" sz="3900" dirty="0">
                <a:solidFill>
                  <a:srgbClr val="FFFF00"/>
                </a:solidFill>
              </a:rPr>
              <a:t> van </a:t>
            </a:r>
            <a:r>
              <a:rPr lang="en-GB" sz="3900" dirty="0" err="1">
                <a:solidFill>
                  <a:srgbClr val="FFFF00"/>
                </a:solidFill>
              </a:rPr>
              <a:t>een</a:t>
            </a:r>
            <a:r>
              <a:rPr lang="en-GB" sz="3900" dirty="0">
                <a:solidFill>
                  <a:srgbClr val="FFFF00"/>
                </a:solidFill>
              </a:rPr>
              <a:t> </a:t>
            </a:r>
            <a:r>
              <a:rPr lang="en-GB" sz="3900" dirty="0" err="1">
                <a:solidFill>
                  <a:srgbClr val="FFFF00"/>
                </a:solidFill>
              </a:rPr>
              <a:t>uitwijzing</a:t>
            </a:r>
            <a:r>
              <a:rPr lang="en-GB" sz="3900" dirty="0">
                <a:solidFill>
                  <a:srgbClr val="FFFF00"/>
                </a:solidFill>
              </a:rPr>
              <a:t> of </a:t>
            </a:r>
            <a:r>
              <a:rPr lang="en-GB" sz="3900" dirty="0" err="1">
                <a:solidFill>
                  <a:srgbClr val="FFFF00"/>
                </a:solidFill>
              </a:rPr>
              <a:t>uitsluiting</a:t>
            </a:r>
            <a:br>
              <a:rPr lang="en-GB" sz="4200" dirty="0">
                <a:solidFill>
                  <a:srgbClr val="FFFF00"/>
                </a:solidFill>
              </a:rPr>
            </a:br>
            <a:r>
              <a:rPr lang="en-GB" dirty="0">
                <a:solidFill>
                  <a:srgbClr val="FFFF00"/>
                </a:solidFill>
              </a:rPr>
              <a:t> </a:t>
            </a:r>
          </a:p>
        </p:txBody>
      </p:sp>
      <p:sp>
        <p:nvSpPr>
          <p:cNvPr id="48131" name="Subtitle 2"/>
          <p:cNvSpPr>
            <a:spLocks noGrp="1" noChangeArrowheads="1"/>
          </p:cNvSpPr>
          <p:nvPr>
            <p:ph type="subTitle" idx="1"/>
          </p:nvPr>
        </p:nvSpPr>
        <p:spPr>
          <a:xfrm>
            <a:off x="309644" y="2188111"/>
            <a:ext cx="8365816" cy="4310003"/>
          </a:xfrm>
        </p:spPr>
        <p:txBody>
          <a:bodyPr tIns="40083" bIns="40083"/>
          <a:lstStyle/>
          <a:p>
            <a:pPr eaLnBrk="1" hangingPunct="1"/>
            <a:endParaRPr lang="nl-BE" altLang="en-US" sz="2800" dirty="0">
              <a:solidFill>
                <a:srgbClr val="0F496F"/>
              </a:solidFill>
            </a:endParaRPr>
          </a:p>
          <a:p>
            <a:pPr algn="l" eaLnBrk="1" hangingPunct="1"/>
            <a:r>
              <a:rPr lang="nl-BE" altLang="en-US" sz="2800" dirty="0"/>
              <a:t>Een UITGEWEZEN of UITGESLOTEN speler moet onmiddellijk gewisseld worden via een reglementaire spelerswissel. </a:t>
            </a:r>
            <a:r>
              <a:rPr lang="nl-BE" altLang="en-US" sz="2800" dirty="0">
                <a:solidFill>
                  <a:srgbClr val="FF0000"/>
                </a:solidFill>
              </a:rPr>
              <a:t>Indien dit niet mogelijk is, heeft de ploeg het recht om een uitzonderlijke wissel door te voeren.</a:t>
            </a:r>
            <a:r>
              <a:rPr lang="nl-BE" altLang="en-US" sz="2800" dirty="0">
                <a:solidFill>
                  <a:srgbClr val="0F496F"/>
                </a:solidFill>
              </a:rPr>
              <a:t> </a:t>
            </a:r>
            <a:r>
              <a:rPr lang="nl-BE" altLang="en-US" sz="2800" dirty="0">
                <a:solidFill>
                  <a:srgbClr val="FF0000"/>
                </a:solidFill>
              </a:rPr>
              <a:t>Indien dit niet mogelijk is</a:t>
            </a:r>
            <a:r>
              <a:rPr lang="nl-BE" altLang="en-US" sz="2800" dirty="0"/>
              <a:t>, wordt de ploeg ONVOLLEDIG verklaard.</a:t>
            </a:r>
            <a:endParaRPr lang="en-GB"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21.3.2.1</a:t>
            </a:r>
            <a:br>
              <a:rPr lang="en-GB" sz="3900" dirty="0">
                <a:solidFill>
                  <a:srgbClr val="FFFF00"/>
                </a:solidFill>
              </a:rPr>
            </a:br>
            <a:r>
              <a:rPr lang="en-GB" sz="3900" dirty="0" err="1">
                <a:solidFill>
                  <a:srgbClr val="FFFF00"/>
                </a:solidFill>
              </a:rPr>
              <a:t>Uitwijzing</a:t>
            </a:r>
            <a:br>
              <a:rPr lang="en-GB" sz="4200" dirty="0">
                <a:solidFill>
                  <a:srgbClr val="FFFF00"/>
                </a:solidFill>
              </a:rPr>
            </a:br>
            <a:br>
              <a:rPr lang="en-GB" sz="4200" dirty="0">
                <a:solidFill>
                  <a:srgbClr val="FFFF00"/>
                </a:solidFill>
              </a:rPr>
            </a:br>
            <a:br>
              <a:rPr lang="en-GB" sz="4200"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tIns="40083" bIns="40083" rtlCol="0">
            <a:normAutofit/>
          </a:bodyPr>
          <a:lstStyle/>
          <a:p>
            <a:pPr defTabSz="442032">
              <a:spcAft>
                <a:spcPts val="580"/>
              </a:spcAft>
              <a:defRPr/>
            </a:pPr>
            <a:r>
              <a:rPr lang="nl-BE" altLang="en-US" sz="2800" dirty="0">
                <a:solidFill>
                  <a:srgbClr val="FF0000"/>
                </a:solidFill>
                <a:highlight>
                  <a:srgbClr val="FFFF00"/>
                </a:highlight>
              </a:rPr>
              <a:t>Nieuwe procedure :</a:t>
            </a:r>
          </a:p>
          <a:p>
            <a:pPr algn="l" defTabSz="442032">
              <a:spcAft>
                <a:spcPts val="580"/>
              </a:spcAft>
              <a:defRPr/>
            </a:pPr>
            <a:r>
              <a:rPr lang="nl-BE" altLang="en-US" sz="2800" dirty="0"/>
              <a:t>Een ploeglid dat bestraft wordt met een uitwijzing, moet reglementair</a:t>
            </a:r>
            <a:r>
              <a:rPr lang="nl-BE" altLang="en-US" sz="2800" dirty="0">
                <a:solidFill>
                  <a:srgbClr val="FF0000"/>
                </a:solidFill>
              </a:rPr>
              <a:t>/uitzonderlijk </a:t>
            </a:r>
            <a:r>
              <a:rPr lang="nl-BE" altLang="en-US" sz="2800" dirty="0"/>
              <a:t>en onmiddellijk gewisseld worden indien hij op het speelveld staat, mag gedurende het verdere verloop van de set niet meer </a:t>
            </a:r>
            <a:r>
              <a:rPr lang="nl-BE" altLang="en-US" sz="2800" dirty="0">
                <a:solidFill>
                  <a:srgbClr val="FF0000"/>
                </a:solidFill>
              </a:rPr>
              <a:t>deelnemen en moet naar de kleedkamer van zijn ploeg gaan tot het einde van de lopende set,</a:t>
            </a:r>
            <a:r>
              <a:rPr lang="nl-BE" altLang="en-US" sz="2800" dirty="0"/>
              <a:t> dit zonder verdere gevolgen.</a:t>
            </a:r>
          </a:p>
          <a:p>
            <a:pPr defTabSz="442032">
              <a:spcAft>
                <a:spcPts val="580"/>
              </a:spcAft>
              <a:defRPr/>
            </a:pPr>
            <a:endParaRPr lang="nl-BE"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21.3.2.1</a:t>
            </a:r>
            <a:br>
              <a:rPr lang="en-GB" sz="3900" dirty="0">
                <a:solidFill>
                  <a:srgbClr val="FFFF00"/>
                </a:solidFill>
              </a:rPr>
            </a:br>
            <a:r>
              <a:rPr lang="en-GB" sz="3900" dirty="0" err="1">
                <a:solidFill>
                  <a:srgbClr val="FFFF00"/>
                </a:solidFill>
              </a:rPr>
              <a:t>Uitwijzing</a:t>
            </a:r>
            <a:br>
              <a:rPr lang="en-GB" sz="4200" dirty="0">
                <a:solidFill>
                  <a:srgbClr val="FFFF00"/>
                </a:solidFill>
              </a:rPr>
            </a:br>
            <a:r>
              <a:rPr lang="en-GB" sz="3900" dirty="0">
                <a:solidFill>
                  <a:srgbClr val="FFFF00"/>
                </a:solidFill>
              </a:rPr>
              <a:t>… </a:t>
            </a:r>
            <a:r>
              <a:rPr lang="en-GB" sz="3900" dirty="0" err="1">
                <a:solidFill>
                  <a:srgbClr val="FFFF00"/>
                </a:solidFill>
              </a:rPr>
              <a:t>vervolg</a:t>
            </a:r>
            <a:br>
              <a:rPr lang="en-GB" sz="3900" dirty="0">
                <a:solidFill>
                  <a:srgbClr val="FFFF00"/>
                </a:solidFill>
              </a:rPr>
            </a:br>
            <a:br>
              <a:rPr lang="en-GB" sz="4200"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tIns="40083" bIns="40083" rtlCol="0">
            <a:normAutofit/>
          </a:bodyPr>
          <a:lstStyle/>
          <a:p>
            <a:pPr defTabSz="442032">
              <a:spcAft>
                <a:spcPts val="580"/>
              </a:spcAft>
              <a:defRPr/>
            </a:pPr>
            <a:r>
              <a:rPr lang="nl-BE" altLang="en-US" sz="2800" dirty="0">
                <a:solidFill>
                  <a:srgbClr val="FF0000"/>
                </a:solidFill>
                <a:highlight>
                  <a:srgbClr val="FFFF00"/>
                </a:highlight>
              </a:rPr>
              <a:t>Nieuwe procedure :</a:t>
            </a:r>
          </a:p>
          <a:p>
            <a:pPr algn="l" defTabSz="442032">
              <a:spcAft>
                <a:spcPts val="580"/>
              </a:spcAft>
              <a:defRPr/>
            </a:pPr>
            <a:r>
              <a:rPr lang="nl-BE" altLang="en-US" sz="2800" dirty="0"/>
              <a:t>Een uitgewezen coach verliest zijn recht om tussen te komen tijdens die set en moet </a:t>
            </a:r>
            <a:r>
              <a:rPr lang="nl-BE" altLang="en-US" sz="2800" dirty="0">
                <a:solidFill>
                  <a:srgbClr val="FF0000"/>
                </a:solidFill>
              </a:rPr>
              <a:t>naar de kleedkamer van zijn ploeg gaan tot het einde van de lopende set.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1.4.6</a:t>
            </a:r>
            <a:br>
              <a:rPr lang="en-GB" sz="3900" dirty="0">
                <a:solidFill>
                  <a:srgbClr val="FFFF00"/>
                </a:solidFill>
              </a:rPr>
            </a:br>
            <a:r>
              <a:rPr lang="en-GB" sz="3900" dirty="0" err="1">
                <a:solidFill>
                  <a:srgbClr val="FFFF00"/>
                </a:solidFill>
              </a:rPr>
              <a:t>Strafruimte</a:t>
            </a:r>
            <a:br>
              <a:rPr lang="en-GB" sz="3900"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rtlCol="0">
            <a:normAutofit/>
          </a:bodyPr>
          <a:lstStyle/>
          <a:p>
            <a:pPr algn="l" defTabSz="442032">
              <a:spcAft>
                <a:spcPts val="580"/>
              </a:spcAft>
              <a:defRPr/>
            </a:pPr>
            <a:r>
              <a:rPr lang="nl-BE" altLang="en-US" sz="2800" dirty="0"/>
              <a:t>De strafruimte, ongeveer 1 x 1 meter groot, bevindt zich in de controleruimte achter het verlengde van elke achterlijn. Zij wordt begrensd door een 5 cm brede rode lijn. Er bevinden zich twee stoelen in iedere strafruimte.</a:t>
            </a:r>
          </a:p>
          <a:p>
            <a:pPr defTabSz="442032">
              <a:spcAft>
                <a:spcPts val="580"/>
              </a:spcAft>
              <a:defRPr/>
            </a:pPr>
            <a:endParaRPr lang="nl-BE" altLang="en-US" sz="2800" dirty="0">
              <a:solidFill>
                <a:srgbClr val="FF0000"/>
              </a:solidFill>
              <a:highlight>
                <a:srgbClr val="FFFF00"/>
              </a:highlight>
            </a:endParaRPr>
          </a:p>
          <a:p>
            <a:pPr defTabSz="442032">
              <a:spcAft>
                <a:spcPts val="580"/>
              </a:spcAft>
              <a:defRPr/>
            </a:pPr>
            <a:r>
              <a:rPr lang="nl-BE" altLang="en-US" sz="2800" dirty="0">
                <a:solidFill>
                  <a:srgbClr val="FF0000"/>
                </a:solidFill>
                <a:highlight>
                  <a:srgbClr val="FFFF00"/>
                </a:highlight>
              </a:rPr>
              <a:t>Deze tekst verdwijnt volledig</a:t>
            </a:r>
          </a:p>
          <a:p>
            <a:pPr defTabSz="442032">
              <a:spcAft>
                <a:spcPts val="580"/>
              </a:spcAft>
              <a:defRPr/>
            </a:pPr>
            <a:r>
              <a:rPr lang="nl-BE" altLang="en-US" sz="2800" dirty="0">
                <a:solidFill>
                  <a:srgbClr val="FF0000"/>
                </a:solidFill>
                <a:highlight>
                  <a:srgbClr val="FFFF00"/>
                </a:highlight>
              </a:rPr>
              <a:t>De strafruimte bestaat niet meer</a:t>
            </a:r>
            <a:endParaRPr lang="en-GB" altLang="en-US" sz="2800" dirty="0">
              <a:solidFill>
                <a:srgbClr val="FF0000"/>
              </a:solidFill>
              <a:highlight>
                <a:srgbClr val="FFFF00"/>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4.1.2</a:t>
            </a:r>
            <a:br>
              <a:rPr lang="en-GB" sz="3900" dirty="0">
                <a:solidFill>
                  <a:srgbClr val="FFFF00"/>
                </a:solidFill>
              </a:rPr>
            </a:br>
            <a:r>
              <a:rPr lang="en-GB" sz="3900" dirty="0" err="1">
                <a:solidFill>
                  <a:srgbClr val="FFFF00"/>
                </a:solidFill>
              </a:rPr>
              <a:t>Samenstelling</a:t>
            </a:r>
            <a:r>
              <a:rPr lang="en-GB" sz="3900" dirty="0">
                <a:solidFill>
                  <a:srgbClr val="FFFF00"/>
                </a:solidFill>
              </a:rPr>
              <a:t> van de </a:t>
            </a:r>
            <a:r>
              <a:rPr lang="en-GB" sz="3900" dirty="0" err="1">
                <a:solidFill>
                  <a:srgbClr val="FFFF00"/>
                </a:solidFill>
              </a:rPr>
              <a:t>ploeg</a:t>
            </a:r>
            <a:r>
              <a:rPr lang="en-GB" sz="3900" dirty="0">
                <a:solidFill>
                  <a:srgbClr val="FFFF00"/>
                </a:solidFill>
              </a:rPr>
              <a:t> </a:t>
            </a:r>
            <a:br>
              <a:rPr lang="en-GB"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rtlCol="0">
            <a:normAutofit/>
          </a:bodyPr>
          <a:lstStyle/>
          <a:p>
            <a:pPr algn="ctr" defTabSz="442032">
              <a:spcAft>
                <a:spcPts val="580"/>
              </a:spcAft>
              <a:defRPr/>
            </a:pPr>
            <a:r>
              <a:rPr lang="nl-BE" altLang="en-US" sz="2800" dirty="0"/>
              <a:t>Eén van de spelers, </a:t>
            </a:r>
            <a:r>
              <a:rPr lang="nl-BE" altLang="en-US" sz="2800" dirty="0">
                <a:solidFill>
                  <a:srgbClr val="FF0000"/>
                </a:solidFill>
              </a:rPr>
              <a:t>de libero niet meegerekend, </a:t>
            </a:r>
            <a:r>
              <a:rPr lang="nl-BE" altLang="en-US" sz="2800" dirty="0"/>
              <a:t>is de ploegkapitein die aangeduid wordt op het wedstrijdblad. </a:t>
            </a:r>
          </a:p>
          <a:p>
            <a:pPr defTabSz="442032">
              <a:spcAft>
                <a:spcPts val="580"/>
              </a:spcAft>
              <a:defRPr/>
            </a:pPr>
            <a:r>
              <a:rPr lang="nl-BE" altLang="en-US" sz="2800" dirty="0">
                <a:solidFill>
                  <a:srgbClr val="FF0000"/>
                </a:solidFill>
                <a:highlight>
                  <a:srgbClr val="FFFF00"/>
                </a:highlight>
              </a:rPr>
              <a:t>wordt :</a:t>
            </a:r>
          </a:p>
          <a:p>
            <a:pPr algn="ctr" defTabSz="442032">
              <a:spcAft>
                <a:spcPts val="580"/>
              </a:spcAft>
              <a:defRPr/>
            </a:pPr>
            <a:r>
              <a:rPr lang="nl-BE" altLang="en-US" sz="2800" dirty="0"/>
              <a:t>Eén van de spelers is de ploegkapitein die aangeduid wordt op het wedstrijdblad.</a:t>
            </a:r>
            <a:endParaRPr lang="en-GB" altLang="en-US" sz="28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7.4.3</a:t>
            </a:r>
            <a:br>
              <a:rPr lang="en-GB" sz="3900" dirty="0">
                <a:solidFill>
                  <a:srgbClr val="FFFF00"/>
                </a:solidFill>
              </a:rPr>
            </a:br>
            <a:r>
              <a:rPr lang="en-GB" sz="3900" dirty="0" err="1">
                <a:solidFill>
                  <a:srgbClr val="FFFF00"/>
                </a:solidFill>
              </a:rPr>
              <a:t>Opstelling</a:t>
            </a:r>
            <a:br>
              <a:rPr lang="en-GB" sz="4200"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tIns="40083" bIns="40083" rtlCol="0">
            <a:normAutofit/>
          </a:bodyPr>
          <a:lstStyle/>
          <a:p>
            <a:pPr algn="l" defTabSz="442032">
              <a:spcAft>
                <a:spcPts val="580"/>
              </a:spcAft>
              <a:defRPr/>
            </a:pPr>
            <a:r>
              <a:rPr lang="nl-BE" altLang="en-US" sz="2800" dirty="0"/>
              <a:t>De opstelling van de spelers wordt bepaald en gecontroleerd overeenkomstig de stand van de voeten in contact met de vloer en wel als volgt:</a:t>
            </a:r>
          </a:p>
          <a:p>
            <a:pPr defTabSz="442032">
              <a:spcAft>
                <a:spcPts val="580"/>
              </a:spcAft>
              <a:defRPr/>
            </a:pPr>
            <a:r>
              <a:rPr lang="nl-BE" altLang="en-US" sz="2800" dirty="0">
                <a:solidFill>
                  <a:srgbClr val="FF0000"/>
                </a:solidFill>
                <a:highlight>
                  <a:srgbClr val="FFFF00"/>
                </a:highlight>
              </a:rPr>
              <a:t>wordt :</a:t>
            </a:r>
            <a:endParaRPr lang="nl-BE" altLang="en-US" sz="2800" dirty="0">
              <a:solidFill>
                <a:srgbClr val="FF0000"/>
              </a:solidFill>
            </a:endParaRPr>
          </a:p>
          <a:p>
            <a:pPr algn="l" defTabSz="442032">
              <a:spcAft>
                <a:spcPts val="580"/>
              </a:spcAft>
              <a:defRPr/>
            </a:pPr>
            <a:r>
              <a:rPr lang="nl-BE" altLang="en-US" sz="2800" dirty="0"/>
              <a:t>De opstelling van de spelers wordt bepaald en gecontroleerd overeenkomstig de stand van de voeten in contact met de vloer </a:t>
            </a:r>
            <a:r>
              <a:rPr lang="nl-BE" altLang="en-US" sz="2800" dirty="0">
                <a:solidFill>
                  <a:srgbClr val="FF0000"/>
                </a:solidFill>
              </a:rPr>
              <a:t>(het laatste contact met de vloer bepaalt de opstelling van de speler)</a:t>
            </a:r>
            <a:r>
              <a:rPr lang="nl-BE" altLang="en-US" sz="2800" dirty="0"/>
              <a:t> en wel als volgt:</a:t>
            </a:r>
            <a:endParaRPr lang="en-GB"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7.4.3.1</a:t>
            </a:r>
            <a:br>
              <a:rPr lang="en-GB" sz="3900" dirty="0">
                <a:solidFill>
                  <a:srgbClr val="FFFF00"/>
                </a:solidFill>
              </a:rPr>
            </a:br>
            <a:r>
              <a:rPr lang="en-GB" sz="3900" dirty="0" err="1">
                <a:solidFill>
                  <a:srgbClr val="FFFF00"/>
                </a:solidFill>
              </a:rPr>
              <a:t>Opstelling</a:t>
            </a:r>
            <a:br>
              <a:rPr lang="en-GB" sz="4200"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tIns="40083" bIns="40083" rtlCol="0">
            <a:normAutofit/>
          </a:bodyPr>
          <a:lstStyle/>
          <a:p>
            <a:pPr algn="l" defTabSz="442032">
              <a:spcAft>
                <a:spcPts val="580"/>
              </a:spcAft>
              <a:defRPr/>
            </a:pPr>
            <a:r>
              <a:rPr lang="nl-BE" altLang="en-US" sz="2800" dirty="0"/>
              <a:t>elke voorspeler moet tenminste een deel van zijn voet dichter bij de middenlijn hebben dan de voeten van zijn respectievelijke achterspeler; </a:t>
            </a:r>
          </a:p>
          <a:p>
            <a:pPr defTabSz="442032">
              <a:spcAft>
                <a:spcPts val="580"/>
              </a:spcAft>
              <a:defRPr/>
            </a:pPr>
            <a:r>
              <a:rPr lang="nl-BE" altLang="en-US" sz="2800" dirty="0">
                <a:solidFill>
                  <a:srgbClr val="FF0000"/>
                </a:solidFill>
                <a:highlight>
                  <a:srgbClr val="FFFF00"/>
                </a:highlight>
              </a:rPr>
              <a:t>wordt :</a:t>
            </a:r>
            <a:endParaRPr lang="nl-BE" altLang="en-US" sz="2800" dirty="0">
              <a:solidFill>
                <a:srgbClr val="FF0000"/>
              </a:solidFill>
            </a:endParaRPr>
          </a:p>
          <a:p>
            <a:pPr algn="l" defTabSz="442032">
              <a:spcAft>
                <a:spcPts val="580"/>
              </a:spcAft>
              <a:defRPr/>
            </a:pPr>
            <a:r>
              <a:rPr lang="nl-BE" altLang="en-US" sz="2800" dirty="0"/>
              <a:t>elke </a:t>
            </a:r>
            <a:r>
              <a:rPr lang="nl-BE" altLang="en-US" sz="2800" dirty="0">
                <a:solidFill>
                  <a:srgbClr val="FF0000"/>
                </a:solidFill>
              </a:rPr>
              <a:t>achterspeler </a:t>
            </a:r>
            <a:r>
              <a:rPr lang="nl-BE" altLang="en-US" sz="2800" dirty="0"/>
              <a:t>moet</a:t>
            </a:r>
            <a:r>
              <a:rPr lang="nl-BE" altLang="en-US" sz="2800" dirty="0">
                <a:solidFill>
                  <a:srgbClr val="FF0000"/>
                </a:solidFill>
              </a:rPr>
              <a:t> op dezelfde hoogte staan of </a:t>
            </a:r>
            <a:r>
              <a:rPr lang="nl-BE" altLang="en-US" sz="2800" dirty="0"/>
              <a:t>tenminste een deel van </a:t>
            </a:r>
            <a:r>
              <a:rPr lang="nl-BE" altLang="en-US" sz="2800" dirty="0">
                <a:solidFill>
                  <a:srgbClr val="FF0000"/>
                </a:solidFill>
              </a:rPr>
              <a:t>één </a:t>
            </a:r>
            <a:r>
              <a:rPr lang="nl-BE" altLang="en-US" sz="2800" dirty="0"/>
              <a:t>voet </a:t>
            </a:r>
            <a:r>
              <a:rPr lang="nl-BE" altLang="en-US" sz="2800" dirty="0">
                <a:solidFill>
                  <a:srgbClr val="FF0000"/>
                </a:solidFill>
              </a:rPr>
              <a:t>verder van</a:t>
            </a:r>
            <a:r>
              <a:rPr lang="nl-BE" altLang="en-US" sz="2800" dirty="0"/>
              <a:t> de middenlijn hebben dan de </a:t>
            </a:r>
            <a:r>
              <a:rPr lang="nl-BE" altLang="en-US" sz="2800" dirty="0">
                <a:solidFill>
                  <a:srgbClr val="FF0000"/>
                </a:solidFill>
              </a:rPr>
              <a:t>voorste voet </a:t>
            </a:r>
            <a:r>
              <a:rPr lang="nl-BE" altLang="en-US" sz="2800" dirty="0"/>
              <a:t>van zijn respectievelijke</a:t>
            </a:r>
            <a:r>
              <a:rPr lang="nl-BE" altLang="en-US" sz="2800" dirty="0">
                <a:solidFill>
                  <a:srgbClr val="FF0000"/>
                </a:solidFill>
              </a:rPr>
              <a:t> voorspeler;</a:t>
            </a:r>
            <a:endParaRPr lang="en-GB" altLang="en-US"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ĺžnik 6"/>
          <p:cNvSpPr/>
          <p:nvPr/>
        </p:nvSpPr>
        <p:spPr>
          <a:xfrm>
            <a:off x="1026714" y="836377"/>
            <a:ext cx="3192863" cy="32404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sp>
        <p:nvSpPr>
          <p:cNvPr id="8" name="Obdĺžnik 7"/>
          <p:cNvSpPr/>
          <p:nvPr/>
        </p:nvSpPr>
        <p:spPr>
          <a:xfrm>
            <a:off x="1026714" y="833498"/>
            <a:ext cx="3192863" cy="1079660"/>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pic>
        <p:nvPicPr>
          <p:cNvPr id="34822" name="Grafický objekt 10" descr="Odtlačky topánok"/>
          <p:cNvPicPr>
            <a:picLocks noChangeAspect="1" noChangeArrowheads="1"/>
          </p:cNvPicPr>
          <p:nvPr/>
        </p:nvPicPr>
        <p:blipFill>
          <a:blip r:embed="rId2" cstate="print"/>
          <a:srcRect/>
          <a:stretch>
            <a:fillRect/>
          </a:stretch>
        </p:blipFill>
        <p:spPr bwMode="auto">
          <a:xfrm>
            <a:off x="1597110" y="1430910"/>
            <a:ext cx="592126" cy="626203"/>
          </a:xfrm>
          <a:prstGeom prst="rect">
            <a:avLst/>
          </a:prstGeom>
          <a:noFill/>
          <a:ln w="9525">
            <a:noFill/>
            <a:miter lim="800000"/>
            <a:headEnd/>
            <a:tailEnd/>
          </a:ln>
        </p:spPr>
      </p:pic>
      <p:sp>
        <p:nvSpPr>
          <p:cNvPr id="34823" name="BlokTextu 11"/>
          <p:cNvSpPr txBox="1">
            <a:spLocks noChangeArrowheads="1"/>
          </p:cNvSpPr>
          <p:nvPr/>
        </p:nvSpPr>
        <p:spPr bwMode="auto">
          <a:xfrm>
            <a:off x="1499329" y="4390617"/>
            <a:ext cx="1013732" cy="311781"/>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1500" b="1" dirty="0" err="1">
                <a:ea typeface="Calibri" panose="020F0502020204030204" pitchFamily="34" charset="0"/>
                <a:cs typeface="Calibri" panose="020F0502020204030204" pitchFamily="34" charset="0"/>
              </a:rPr>
              <a:t>voorspeler</a:t>
            </a:r>
            <a:endParaRPr lang="sk-SK" altLang="sk-SK" sz="1500" b="1" dirty="0">
              <a:ea typeface="Calibri" panose="020F0502020204030204" pitchFamily="34" charset="0"/>
              <a:cs typeface="Calibri" panose="020F0502020204030204" pitchFamily="34" charset="0"/>
            </a:endParaRPr>
          </a:p>
        </p:txBody>
      </p:sp>
      <p:pic>
        <p:nvPicPr>
          <p:cNvPr id="32774" name="Grafický objekt 12" descr="Odtlačky topánok"/>
          <p:cNvPicPr>
            <a:picLocks noChangeAspect="1" noChangeArrowheads="1"/>
          </p:cNvPicPr>
          <p:nvPr/>
        </p:nvPicPr>
        <p:blipFill>
          <a:blip r:embed="rId3" cstate="print"/>
          <a:srcRect/>
          <a:stretch>
            <a:fillRect/>
          </a:stretch>
        </p:blipFill>
        <p:spPr bwMode="auto">
          <a:xfrm>
            <a:off x="988688" y="4246663"/>
            <a:ext cx="589410" cy="624763"/>
          </a:xfrm>
          <a:prstGeom prst="rect">
            <a:avLst/>
          </a:prstGeom>
          <a:noFill/>
          <a:ln w="9525">
            <a:noFill/>
            <a:miter lim="800000"/>
            <a:headEnd/>
            <a:tailEnd/>
          </a:ln>
        </p:spPr>
      </p:pic>
      <p:pic>
        <p:nvPicPr>
          <p:cNvPr id="32775" name="Grafický objekt 13" descr="Odtlačky topánok"/>
          <p:cNvPicPr>
            <a:picLocks noChangeAspect="1" noChangeArrowheads="1"/>
          </p:cNvPicPr>
          <p:nvPr/>
        </p:nvPicPr>
        <p:blipFill>
          <a:blip r:embed="rId2" cstate="print"/>
          <a:srcRect/>
          <a:stretch>
            <a:fillRect/>
          </a:stretch>
        </p:blipFill>
        <p:spPr bwMode="auto">
          <a:xfrm>
            <a:off x="2593947" y="4250982"/>
            <a:ext cx="590768" cy="626202"/>
          </a:xfrm>
          <a:prstGeom prst="rect">
            <a:avLst/>
          </a:prstGeom>
          <a:noFill/>
          <a:ln w="9525">
            <a:noFill/>
            <a:miter lim="800000"/>
            <a:headEnd/>
            <a:tailEnd/>
          </a:ln>
        </p:spPr>
      </p:pic>
      <p:sp>
        <p:nvSpPr>
          <p:cNvPr id="34826" name="BlokTextu 14"/>
          <p:cNvSpPr txBox="1">
            <a:spLocks noChangeArrowheads="1"/>
          </p:cNvSpPr>
          <p:nvPr/>
        </p:nvSpPr>
        <p:spPr bwMode="auto">
          <a:xfrm>
            <a:off x="3111378" y="4367584"/>
            <a:ext cx="1152423" cy="311781"/>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1500" b="1" dirty="0" err="1">
                <a:solidFill>
                  <a:srgbClr val="0000FF"/>
                </a:solidFill>
                <a:ea typeface="Calibri" panose="020F0502020204030204" pitchFamily="34" charset="0"/>
                <a:cs typeface="Calibri" panose="020F0502020204030204" pitchFamily="34" charset="0"/>
              </a:rPr>
              <a:t>achterspeler</a:t>
            </a:r>
            <a:endParaRPr lang="sk-SK" altLang="sk-SK" sz="1500" b="1" dirty="0">
              <a:solidFill>
                <a:srgbClr val="0000FF"/>
              </a:solidFill>
              <a:ea typeface="Calibri" panose="020F0502020204030204" pitchFamily="34" charset="0"/>
              <a:cs typeface="Calibri" panose="020F0502020204030204" pitchFamily="34" charset="0"/>
            </a:endParaRPr>
          </a:p>
        </p:txBody>
      </p:sp>
      <p:pic>
        <p:nvPicPr>
          <p:cNvPr id="34827" name="Grafický objekt 15" descr="Odtlačky topánok"/>
          <p:cNvPicPr>
            <a:picLocks noChangeAspect="1" noChangeArrowheads="1"/>
          </p:cNvPicPr>
          <p:nvPr/>
        </p:nvPicPr>
        <p:blipFill>
          <a:blip r:embed="rId3" cstate="print"/>
          <a:srcRect/>
          <a:stretch>
            <a:fillRect/>
          </a:stretch>
        </p:blipFill>
        <p:spPr bwMode="auto">
          <a:xfrm>
            <a:off x="1172030" y="1109891"/>
            <a:ext cx="590767" cy="624763"/>
          </a:xfrm>
          <a:prstGeom prst="rect">
            <a:avLst/>
          </a:prstGeom>
          <a:noFill/>
          <a:ln w="9525">
            <a:noFill/>
            <a:miter lim="800000"/>
            <a:headEnd/>
            <a:tailEnd/>
          </a:ln>
        </p:spPr>
      </p:pic>
      <p:pic>
        <p:nvPicPr>
          <p:cNvPr id="34828" name="Grafický objekt 16" descr="Odtlačky topánok"/>
          <p:cNvPicPr>
            <a:picLocks noChangeAspect="1" noChangeArrowheads="1"/>
          </p:cNvPicPr>
          <p:nvPr/>
        </p:nvPicPr>
        <p:blipFill>
          <a:blip r:embed="rId2" cstate="print"/>
          <a:srcRect/>
          <a:stretch>
            <a:fillRect/>
          </a:stretch>
        </p:blipFill>
        <p:spPr bwMode="auto">
          <a:xfrm>
            <a:off x="2543697" y="1117088"/>
            <a:ext cx="592126" cy="627642"/>
          </a:xfrm>
          <a:prstGeom prst="rect">
            <a:avLst/>
          </a:prstGeom>
          <a:noFill/>
          <a:ln w="9525">
            <a:noFill/>
            <a:miter lim="800000"/>
            <a:headEnd/>
            <a:tailEnd/>
          </a:ln>
        </p:spPr>
      </p:pic>
      <p:pic>
        <p:nvPicPr>
          <p:cNvPr id="34829" name="Grafický objekt 17" descr="Odtlačky topánok"/>
          <p:cNvPicPr>
            <a:picLocks noChangeAspect="1" noChangeArrowheads="1"/>
          </p:cNvPicPr>
          <p:nvPr/>
        </p:nvPicPr>
        <p:blipFill>
          <a:blip r:embed="rId3" cstate="print"/>
          <a:srcRect/>
          <a:stretch>
            <a:fillRect/>
          </a:stretch>
        </p:blipFill>
        <p:spPr bwMode="auto">
          <a:xfrm>
            <a:off x="2102319" y="1112770"/>
            <a:ext cx="592126" cy="627642"/>
          </a:xfrm>
          <a:prstGeom prst="rect">
            <a:avLst/>
          </a:prstGeom>
          <a:noFill/>
          <a:ln w="9525">
            <a:noFill/>
            <a:miter lim="800000"/>
            <a:headEnd/>
            <a:tailEnd/>
          </a:ln>
        </p:spPr>
      </p:pic>
      <p:pic>
        <p:nvPicPr>
          <p:cNvPr id="34830" name="Grafický objekt 18" descr="Odtlačky topánok"/>
          <p:cNvPicPr>
            <a:picLocks noChangeAspect="1" noChangeArrowheads="1"/>
          </p:cNvPicPr>
          <p:nvPr/>
        </p:nvPicPr>
        <p:blipFill>
          <a:blip r:embed="rId2" cstate="print"/>
          <a:srcRect/>
          <a:stretch>
            <a:fillRect/>
          </a:stretch>
        </p:blipFill>
        <p:spPr bwMode="auto">
          <a:xfrm>
            <a:off x="3598931" y="964497"/>
            <a:ext cx="589410" cy="626203"/>
          </a:xfrm>
          <a:prstGeom prst="rect">
            <a:avLst/>
          </a:prstGeom>
          <a:noFill/>
          <a:ln w="9525">
            <a:noFill/>
            <a:miter lim="800000"/>
            <a:headEnd/>
            <a:tailEnd/>
          </a:ln>
        </p:spPr>
      </p:pic>
      <p:pic>
        <p:nvPicPr>
          <p:cNvPr id="34831" name="Grafický objekt 19" descr="Odtlačky topánok"/>
          <p:cNvPicPr>
            <a:picLocks noChangeAspect="1" noChangeArrowheads="1"/>
          </p:cNvPicPr>
          <p:nvPr/>
        </p:nvPicPr>
        <p:blipFill>
          <a:blip r:embed="rId3" cstate="print"/>
          <a:srcRect/>
          <a:stretch>
            <a:fillRect/>
          </a:stretch>
        </p:blipFill>
        <p:spPr bwMode="auto">
          <a:xfrm>
            <a:off x="3135823" y="1117088"/>
            <a:ext cx="592126" cy="627642"/>
          </a:xfrm>
          <a:prstGeom prst="rect">
            <a:avLst/>
          </a:prstGeom>
          <a:noFill/>
          <a:ln w="9525">
            <a:noFill/>
            <a:miter lim="800000"/>
            <a:headEnd/>
            <a:tailEnd/>
          </a:ln>
        </p:spPr>
      </p:pic>
      <p:cxnSp>
        <p:nvCxnSpPr>
          <p:cNvPr id="22" name="Rovná spojnica 21"/>
          <p:cNvCxnSpPr/>
          <p:nvPr/>
        </p:nvCxnSpPr>
        <p:spPr>
          <a:xfrm>
            <a:off x="1172030" y="1117088"/>
            <a:ext cx="297964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Obdĺžnik 22"/>
          <p:cNvSpPr/>
          <p:nvPr/>
        </p:nvSpPr>
        <p:spPr>
          <a:xfrm>
            <a:off x="5045294" y="836377"/>
            <a:ext cx="3192862" cy="32404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sp>
        <p:nvSpPr>
          <p:cNvPr id="24" name="Obdĺžnik 23"/>
          <p:cNvSpPr/>
          <p:nvPr/>
        </p:nvSpPr>
        <p:spPr>
          <a:xfrm>
            <a:off x="5045294" y="833498"/>
            <a:ext cx="3192862" cy="1079660"/>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pic>
        <p:nvPicPr>
          <p:cNvPr id="34835" name="Grafický objekt 24" descr="Odtlačky topánok"/>
          <p:cNvPicPr>
            <a:picLocks noChangeAspect="1" noChangeArrowheads="1"/>
          </p:cNvPicPr>
          <p:nvPr/>
        </p:nvPicPr>
        <p:blipFill>
          <a:blip r:embed="rId2" cstate="print"/>
          <a:srcRect/>
          <a:stretch>
            <a:fillRect/>
          </a:stretch>
        </p:blipFill>
        <p:spPr bwMode="auto">
          <a:xfrm>
            <a:off x="5617048" y="1102693"/>
            <a:ext cx="590768" cy="626203"/>
          </a:xfrm>
          <a:prstGeom prst="rect">
            <a:avLst/>
          </a:prstGeom>
          <a:noFill/>
          <a:ln w="9525">
            <a:noFill/>
            <a:miter lim="800000"/>
            <a:headEnd/>
            <a:tailEnd/>
          </a:ln>
        </p:spPr>
      </p:pic>
      <p:sp>
        <p:nvSpPr>
          <p:cNvPr id="34836" name="BlokTextu 25"/>
          <p:cNvSpPr txBox="1">
            <a:spLocks noChangeArrowheads="1"/>
          </p:cNvSpPr>
          <p:nvPr/>
        </p:nvSpPr>
        <p:spPr bwMode="auto">
          <a:xfrm>
            <a:off x="5474449" y="4390617"/>
            <a:ext cx="1013732" cy="311781"/>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1500" b="1" dirty="0" err="1">
                <a:ea typeface="Calibri" panose="020F0502020204030204" pitchFamily="34" charset="0"/>
                <a:cs typeface="Calibri" panose="020F0502020204030204" pitchFamily="34" charset="0"/>
              </a:rPr>
              <a:t>voorspeler</a:t>
            </a:r>
            <a:endParaRPr lang="sk-SK" altLang="sk-SK" sz="1500" b="1" dirty="0">
              <a:ea typeface="Calibri" panose="020F0502020204030204" pitchFamily="34" charset="0"/>
              <a:cs typeface="Calibri" panose="020F0502020204030204" pitchFamily="34" charset="0"/>
            </a:endParaRPr>
          </a:p>
        </p:txBody>
      </p:sp>
      <p:pic>
        <p:nvPicPr>
          <p:cNvPr id="32787" name="Grafický objekt 26" descr="Odtlačky topánok"/>
          <p:cNvPicPr>
            <a:picLocks noChangeAspect="1" noChangeArrowheads="1"/>
          </p:cNvPicPr>
          <p:nvPr/>
        </p:nvPicPr>
        <p:blipFill>
          <a:blip r:embed="rId3" cstate="print"/>
          <a:srcRect/>
          <a:stretch>
            <a:fillRect/>
          </a:stretch>
        </p:blipFill>
        <p:spPr bwMode="auto">
          <a:xfrm>
            <a:off x="4962450" y="4246663"/>
            <a:ext cx="592126" cy="624763"/>
          </a:xfrm>
          <a:prstGeom prst="rect">
            <a:avLst/>
          </a:prstGeom>
          <a:noFill/>
          <a:ln w="9525">
            <a:noFill/>
            <a:miter lim="800000"/>
            <a:headEnd/>
            <a:tailEnd/>
          </a:ln>
        </p:spPr>
      </p:pic>
      <p:pic>
        <p:nvPicPr>
          <p:cNvPr id="32788" name="Grafický objekt 27" descr="Odtlačky topánok"/>
          <p:cNvPicPr>
            <a:picLocks noChangeAspect="1" noChangeArrowheads="1"/>
          </p:cNvPicPr>
          <p:nvPr/>
        </p:nvPicPr>
        <p:blipFill>
          <a:blip r:embed="rId2" cstate="print"/>
          <a:srcRect/>
          <a:stretch>
            <a:fillRect/>
          </a:stretch>
        </p:blipFill>
        <p:spPr bwMode="auto">
          <a:xfrm>
            <a:off x="6590797" y="4246663"/>
            <a:ext cx="590767" cy="627642"/>
          </a:xfrm>
          <a:prstGeom prst="rect">
            <a:avLst/>
          </a:prstGeom>
          <a:noFill/>
          <a:ln w="9525">
            <a:noFill/>
            <a:miter lim="800000"/>
            <a:headEnd/>
            <a:tailEnd/>
          </a:ln>
        </p:spPr>
      </p:pic>
      <p:sp>
        <p:nvSpPr>
          <p:cNvPr id="34839" name="BlokTextu 28"/>
          <p:cNvSpPr txBox="1">
            <a:spLocks noChangeArrowheads="1"/>
          </p:cNvSpPr>
          <p:nvPr/>
        </p:nvSpPr>
        <p:spPr bwMode="auto">
          <a:xfrm>
            <a:off x="7108227" y="4364705"/>
            <a:ext cx="1152423" cy="311781"/>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1500" b="1" dirty="0" err="1">
                <a:solidFill>
                  <a:srgbClr val="0000FF"/>
                </a:solidFill>
                <a:ea typeface="Calibri" panose="020F0502020204030204" pitchFamily="34" charset="0"/>
                <a:cs typeface="Calibri" panose="020F0502020204030204" pitchFamily="34" charset="0"/>
              </a:rPr>
              <a:t>achterspeler</a:t>
            </a:r>
            <a:endParaRPr lang="sk-SK" altLang="sk-SK" sz="1500" b="1" dirty="0">
              <a:solidFill>
                <a:srgbClr val="0000FF"/>
              </a:solidFill>
              <a:ea typeface="Calibri" panose="020F0502020204030204" pitchFamily="34" charset="0"/>
              <a:cs typeface="Calibri" panose="020F0502020204030204" pitchFamily="34" charset="0"/>
            </a:endParaRPr>
          </a:p>
        </p:txBody>
      </p:sp>
      <p:pic>
        <p:nvPicPr>
          <p:cNvPr id="34840" name="Grafický objekt 29" descr="Odtlačky topánok"/>
          <p:cNvPicPr>
            <a:picLocks noChangeAspect="1" noChangeArrowheads="1"/>
          </p:cNvPicPr>
          <p:nvPr/>
        </p:nvPicPr>
        <p:blipFill>
          <a:blip r:embed="rId3" cstate="print"/>
          <a:srcRect/>
          <a:stretch>
            <a:fillRect/>
          </a:stretch>
        </p:blipFill>
        <p:spPr bwMode="auto">
          <a:xfrm>
            <a:off x="5149866" y="964497"/>
            <a:ext cx="590768" cy="626203"/>
          </a:xfrm>
          <a:prstGeom prst="rect">
            <a:avLst/>
          </a:prstGeom>
          <a:noFill/>
          <a:ln w="9525">
            <a:noFill/>
            <a:miter lim="800000"/>
            <a:headEnd/>
            <a:tailEnd/>
          </a:ln>
        </p:spPr>
      </p:pic>
      <p:pic>
        <p:nvPicPr>
          <p:cNvPr id="34841" name="Grafický objekt 30" descr="Odtlačky topánok"/>
          <p:cNvPicPr>
            <a:picLocks noChangeAspect="1" noChangeArrowheads="1"/>
          </p:cNvPicPr>
          <p:nvPr/>
        </p:nvPicPr>
        <p:blipFill>
          <a:blip r:embed="rId2" cstate="print"/>
          <a:srcRect/>
          <a:stretch>
            <a:fillRect/>
          </a:stretch>
        </p:blipFill>
        <p:spPr bwMode="auto">
          <a:xfrm>
            <a:off x="6551412" y="1111331"/>
            <a:ext cx="590768" cy="624763"/>
          </a:xfrm>
          <a:prstGeom prst="rect">
            <a:avLst/>
          </a:prstGeom>
          <a:noFill/>
          <a:ln w="9525">
            <a:noFill/>
            <a:miter lim="800000"/>
            <a:headEnd/>
            <a:tailEnd/>
          </a:ln>
        </p:spPr>
      </p:pic>
      <p:pic>
        <p:nvPicPr>
          <p:cNvPr id="34842" name="Grafický objekt 31" descr="Odtlačky topánok"/>
          <p:cNvPicPr>
            <a:picLocks noChangeAspect="1" noChangeArrowheads="1"/>
          </p:cNvPicPr>
          <p:nvPr/>
        </p:nvPicPr>
        <p:blipFill>
          <a:blip r:embed="rId3" cstate="print"/>
          <a:srcRect/>
          <a:stretch>
            <a:fillRect/>
          </a:stretch>
        </p:blipFill>
        <p:spPr bwMode="auto">
          <a:xfrm>
            <a:off x="6137195" y="1239450"/>
            <a:ext cx="592126" cy="627642"/>
          </a:xfrm>
          <a:prstGeom prst="rect">
            <a:avLst/>
          </a:prstGeom>
          <a:noFill/>
          <a:ln w="9525">
            <a:noFill/>
            <a:miter lim="800000"/>
            <a:headEnd/>
            <a:tailEnd/>
          </a:ln>
        </p:spPr>
      </p:pic>
      <p:pic>
        <p:nvPicPr>
          <p:cNvPr id="34843" name="Grafický objekt 32" descr="Odtlačky topánok"/>
          <p:cNvPicPr>
            <a:picLocks noChangeAspect="1" noChangeArrowheads="1"/>
          </p:cNvPicPr>
          <p:nvPr/>
        </p:nvPicPr>
        <p:blipFill>
          <a:blip r:embed="rId2" cstate="print"/>
          <a:srcRect/>
          <a:stretch>
            <a:fillRect/>
          </a:stretch>
        </p:blipFill>
        <p:spPr bwMode="auto">
          <a:xfrm>
            <a:off x="7613436" y="1102693"/>
            <a:ext cx="590768" cy="626203"/>
          </a:xfrm>
          <a:prstGeom prst="rect">
            <a:avLst/>
          </a:prstGeom>
          <a:noFill/>
          <a:ln w="9525">
            <a:noFill/>
            <a:miter lim="800000"/>
            <a:headEnd/>
            <a:tailEnd/>
          </a:ln>
        </p:spPr>
      </p:pic>
      <p:pic>
        <p:nvPicPr>
          <p:cNvPr id="34844" name="Grafický objekt 33" descr="Odtlačky topánok"/>
          <p:cNvPicPr>
            <a:picLocks noChangeAspect="1" noChangeArrowheads="1"/>
          </p:cNvPicPr>
          <p:nvPr/>
        </p:nvPicPr>
        <p:blipFill>
          <a:blip r:embed="rId3" cstate="print"/>
          <a:srcRect/>
          <a:stretch>
            <a:fillRect/>
          </a:stretch>
        </p:blipFill>
        <p:spPr bwMode="auto">
          <a:xfrm>
            <a:off x="7182923" y="1379086"/>
            <a:ext cx="590767" cy="626203"/>
          </a:xfrm>
          <a:prstGeom prst="rect">
            <a:avLst/>
          </a:prstGeom>
          <a:noFill/>
          <a:ln w="9525">
            <a:noFill/>
            <a:miter lim="800000"/>
            <a:headEnd/>
            <a:tailEnd/>
          </a:ln>
        </p:spPr>
      </p:pic>
      <p:cxnSp>
        <p:nvCxnSpPr>
          <p:cNvPr id="35" name="Rovná spojnica 34"/>
          <p:cNvCxnSpPr/>
          <p:nvPr/>
        </p:nvCxnSpPr>
        <p:spPr>
          <a:xfrm>
            <a:off x="5190609" y="1717380"/>
            <a:ext cx="297964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846" name="BlokTextu 35"/>
          <p:cNvSpPr txBox="1">
            <a:spLocks noChangeArrowheads="1"/>
          </p:cNvSpPr>
          <p:nvPr/>
        </p:nvSpPr>
        <p:spPr bwMode="auto">
          <a:xfrm>
            <a:off x="1021281" y="292228"/>
            <a:ext cx="1902052" cy="434892"/>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2300" b="1" dirty="0">
                <a:solidFill>
                  <a:srgbClr val="0000FF"/>
                </a:solidFill>
                <a:ea typeface="Calibri" panose="020F0502020204030204" pitchFamily="34" charset="0"/>
                <a:cs typeface="Calibri" panose="020F0502020204030204" pitchFamily="34" charset="0"/>
              </a:rPr>
              <a:t>IVS </a:t>
            </a:r>
            <a:r>
              <a:rPr lang="sk-SK" altLang="sk-SK" sz="2300" b="1" dirty="0">
                <a:solidFill>
                  <a:srgbClr val="0000FF"/>
                </a:solidFill>
                <a:ea typeface="Calibri" panose="020F0502020204030204" pitchFamily="34" charset="0"/>
                <a:cs typeface="Calibri" panose="020F0502020204030204" pitchFamily="34" charset="0"/>
              </a:rPr>
              <a:t>2017-2020</a:t>
            </a:r>
          </a:p>
        </p:txBody>
      </p:sp>
      <p:sp>
        <p:nvSpPr>
          <p:cNvPr id="34847" name="BlokTextu 36"/>
          <p:cNvSpPr txBox="1">
            <a:spLocks noChangeArrowheads="1"/>
          </p:cNvSpPr>
          <p:nvPr/>
        </p:nvSpPr>
        <p:spPr bwMode="auto">
          <a:xfrm>
            <a:off x="4993687" y="276393"/>
            <a:ext cx="1902052" cy="434892"/>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2300" b="1" dirty="0">
                <a:solidFill>
                  <a:srgbClr val="FF0000"/>
                </a:solidFill>
                <a:ea typeface="Calibri" panose="020F0502020204030204" pitchFamily="34" charset="0"/>
                <a:cs typeface="Calibri" panose="020F0502020204030204" pitchFamily="34" charset="0"/>
              </a:rPr>
              <a:t>IVS </a:t>
            </a:r>
            <a:r>
              <a:rPr lang="sk-SK" altLang="sk-SK" sz="2300" b="1" dirty="0">
                <a:solidFill>
                  <a:srgbClr val="FF0000"/>
                </a:solidFill>
                <a:ea typeface="Calibri" panose="020F0502020204030204" pitchFamily="34" charset="0"/>
                <a:cs typeface="Calibri" panose="020F0502020204030204" pitchFamily="34" charset="0"/>
              </a:rPr>
              <a:t>2021-2024</a:t>
            </a:r>
          </a:p>
        </p:txBody>
      </p:sp>
      <p:sp>
        <p:nvSpPr>
          <p:cNvPr id="34848" name="Obdĺžnik 37"/>
          <p:cNvSpPr>
            <a:spLocks noChangeArrowheads="1"/>
          </p:cNvSpPr>
          <p:nvPr/>
        </p:nvSpPr>
        <p:spPr bwMode="auto">
          <a:xfrm>
            <a:off x="1021282" y="4952040"/>
            <a:ext cx="7216874" cy="1496721"/>
          </a:xfrm>
          <a:prstGeom prst="rect">
            <a:avLst/>
          </a:prstGeom>
          <a:noFill/>
          <a:ln>
            <a:noFill/>
          </a:ln>
        </p:spPr>
        <p:txBody>
          <a:bodyPr lIns="80165" tIns="40083" rIns="80165" bIns="40083">
            <a:spAutoFit/>
          </a:bodyPr>
          <a:lstStyle>
            <a:lvl1pPr marL="52388">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nl-BE" altLang="sk-SK" sz="2300" dirty="0">
                <a:ea typeface="Calibri" panose="020F0502020204030204" pitchFamily="34" charset="0"/>
                <a:cs typeface="Calibri" panose="020F0502020204030204" pitchFamily="34" charset="0"/>
              </a:rPr>
              <a:t>Elke </a:t>
            </a:r>
            <a:r>
              <a:rPr lang="nl-BE" altLang="sk-SK" sz="2300" dirty="0">
                <a:solidFill>
                  <a:srgbClr val="FF0000"/>
                </a:solidFill>
                <a:ea typeface="Calibri" panose="020F0502020204030204" pitchFamily="34" charset="0"/>
                <a:cs typeface="Calibri" panose="020F0502020204030204" pitchFamily="34" charset="0"/>
              </a:rPr>
              <a:t>achterspeler</a:t>
            </a:r>
            <a:r>
              <a:rPr lang="nl-BE" altLang="sk-SK" sz="2300" dirty="0">
                <a:ea typeface="Calibri" panose="020F0502020204030204" pitchFamily="34" charset="0"/>
                <a:cs typeface="Calibri" panose="020F0502020204030204" pitchFamily="34" charset="0"/>
              </a:rPr>
              <a:t> moet </a:t>
            </a:r>
            <a:r>
              <a:rPr lang="nl-BE" altLang="sk-SK" sz="2300" dirty="0">
                <a:solidFill>
                  <a:srgbClr val="FF0000"/>
                </a:solidFill>
                <a:ea typeface="Calibri" panose="020F0502020204030204" pitchFamily="34" charset="0"/>
                <a:cs typeface="Calibri" panose="020F0502020204030204" pitchFamily="34" charset="0"/>
              </a:rPr>
              <a:t>op dezelfde hoogte staan of </a:t>
            </a:r>
            <a:r>
              <a:rPr lang="nl-BE" altLang="sk-SK" sz="2300" dirty="0">
                <a:ea typeface="Calibri" panose="020F0502020204030204" pitchFamily="34" charset="0"/>
                <a:cs typeface="Calibri" panose="020F0502020204030204" pitchFamily="34" charset="0"/>
              </a:rPr>
              <a:t>tenminste een deel van </a:t>
            </a:r>
            <a:r>
              <a:rPr lang="nl-BE" altLang="sk-SK" sz="2300" dirty="0">
                <a:solidFill>
                  <a:srgbClr val="FF0000"/>
                </a:solidFill>
                <a:ea typeface="Calibri" panose="020F0502020204030204" pitchFamily="34" charset="0"/>
                <a:cs typeface="Calibri" panose="020F0502020204030204" pitchFamily="34" charset="0"/>
              </a:rPr>
              <a:t>één </a:t>
            </a:r>
            <a:r>
              <a:rPr lang="nl-BE" altLang="sk-SK" sz="2300" dirty="0">
                <a:ea typeface="Calibri" panose="020F0502020204030204" pitchFamily="34" charset="0"/>
                <a:cs typeface="Calibri" panose="020F0502020204030204" pitchFamily="34" charset="0"/>
              </a:rPr>
              <a:t>voet </a:t>
            </a:r>
            <a:r>
              <a:rPr lang="nl-BE" altLang="sk-SK" sz="2300" dirty="0">
                <a:solidFill>
                  <a:srgbClr val="FF0000"/>
                </a:solidFill>
                <a:ea typeface="Calibri" panose="020F0502020204030204" pitchFamily="34" charset="0"/>
                <a:cs typeface="Calibri" panose="020F0502020204030204" pitchFamily="34" charset="0"/>
              </a:rPr>
              <a:t>verder van</a:t>
            </a:r>
            <a:r>
              <a:rPr lang="nl-BE" altLang="sk-SK" sz="2300" dirty="0">
                <a:ea typeface="Calibri" panose="020F0502020204030204" pitchFamily="34" charset="0"/>
                <a:cs typeface="Calibri" panose="020F0502020204030204" pitchFamily="34" charset="0"/>
              </a:rPr>
              <a:t> de middenlijn hebben dan de </a:t>
            </a:r>
            <a:r>
              <a:rPr lang="nl-BE" altLang="sk-SK" sz="2300" dirty="0">
                <a:solidFill>
                  <a:srgbClr val="FF0000"/>
                </a:solidFill>
                <a:ea typeface="Calibri" panose="020F0502020204030204" pitchFamily="34" charset="0"/>
                <a:cs typeface="Calibri" panose="020F0502020204030204" pitchFamily="34" charset="0"/>
              </a:rPr>
              <a:t>voorste voet</a:t>
            </a:r>
            <a:r>
              <a:rPr lang="nl-BE" altLang="sk-SK" sz="2300" dirty="0">
                <a:ea typeface="Calibri" panose="020F0502020204030204" pitchFamily="34" charset="0"/>
                <a:cs typeface="Calibri" panose="020F0502020204030204" pitchFamily="34" charset="0"/>
              </a:rPr>
              <a:t> van zijn respectievelijke </a:t>
            </a:r>
            <a:r>
              <a:rPr lang="nl-BE" altLang="sk-SK" sz="2300" dirty="0">
                <a:solidFill>
                  <a:srgbClr val="FF0000"/>
                </a:solidFill>
                <a:ea typeface="Calibri" panose="020F0502020204030204" pitchFamily="34" charset="0"/>
                <a:cs typeface="Calibri" panose="020F0502020204030204" pitchFamily="34" charset="0"/>
              </a:rPr>
              <a:t>voorspeler</a:t>
            </a:r>
            <a:endParaRPr lang="sk-SK" altLang="sk-SK" sz="2300" dirty="0">
              <a:solidFill>
                <a:srgbClr val="FF0000"/>
              </a:solidFill>
              <a:ea typeface="Calibri" panose="020F0502020204030204" pitchFamily="34" charset="0"/>
              <a:cs typeface="Times New Roman" panose="02020603050405020304" pitchFamily="18" charset="0"/>
            </a:endParaRPr>
          </a:p>
        </p:txBody>
      </p:sp>
      <p:pic>
        <p:nvPicPr>
          <p:cNvPr id="36" name="Grafický objekt 35" descr="Znak začiarknutia"/>
          <p:cNvPicPr>
            <a:picLocks noChangeAspect="1" noChangeArrowheads="1"/>
          </p:cNvPicPr>
          <p:nvPr/>
        </p:nvPicPr>
        <p:blipFill>
          <a:blip r:embed="rId4" cstate="print"/>
          <a:srcRect/>
          <a:stretch>
            <a:fillRect/>
          </a:stretch>
        </p:blipFill>
        <p:spPr bwMode="auto">
          <a:xfrm>
            <a:off x="1360803" y="1964982"/>
            <a:ext cx="532370" cy="564302"/>
          </a:xfrm>
          <a:prstGeom prst="rect">
            <a:avLst/>
          </a:prstGeom>
          <a:noFill/>
          <a:ln w="9525">
            <a:noFill/>
            <a:miter lim="800000"/>
            <a:headEnd/>
            <a:tailEnd/>
          </a:ln>
        </p:spPr>
      </p:pic>
      <p:pic>
        <p:nvPicPr>
          <p:cNvPr id="37" name="Grafický objekt 36" descr="Zavrieť"/>
          <p:cNvPicPr>
            <a:picLocks noChangeAspect="1" noChangeArrowheads="1"/>
          </p:cNvPicPr>
          <p:nvPr/>
        </p:nvPicPr>
        <p:blipFill>
          <a:blip r:embed="rId5" cstate="print"/>
          <a:srcRect/>
          <a:stretch>
            <a:fillRect/>
          </a:stretch>
        </p:blipFill>
        <p:spPr bwMode="auto">
          <a:xfrm>
            <a:off x="3404724" y="1966420"/>
            <a:ext cx="543235" cy="577259"/>
          </a:xfrm>
          <a:prstGeom prst="rect">
            <a:avLst/>
          </a:prstGeom>
          <a:noFill/>
          <a:ln w="9525">
            <a:noFill/>
            <a:miter lim="800000"/>
            <a:headEnd/>
            <a:tailEnd/>
          </a:ln>
        </p:spPr>
      </p:pic>
      <p:pic>
        <p:nvPicPr>
          <p:cNvPr id="38" name="Grafický objekt 37" descr="Znak začiarknutia"/>
          <p:cNvPicPr>
            <a:picLocks noChangeAspect="1" noChangeArrowheads="1"/>
          </p:cNvPicPr>
          <p:nvPr/>
        </p:nvPicPr>
        <p:blipFill>
          <a:blip r:embed="rId4" cstate="print"/>
          <a:srcRect/>
          <a:stretch>
            <a:fillRect/>
          </a:stretch>
        </p:blipFill>
        <p:spPr bwMode="auto">
          <a:xfrm>
            <a:off x="6423752" y="1993773"/>
            <a:ext cx="531012" cy="565741"/>
          </a:xfrm>
          <a:prstGeom prst="rect">
            <a:avLst/>
          </a:prstGeom>
          <a:noFill/>
          <a:ln w="9525">
            <a:noFill/>
            <a:miter lim="800000"/>
            <a:headEnd/>
            <a:tailEnd/>
          </a:ln>
        </p:spPr>
      </p:pic>
      <p:pic>
        <p:nvPicPr>
          <p:cNvPr id="39" name="Grafický objekt 38" descr="Znak začiarknutia"/>
          <p:cNvPicPr>
            <a:picLocks noChangeAspect="1" noChangeArrowheads="1"/>
          </p:cNvPicPr>
          <p:nvPr/>
        </p:nvPicPr>
        <p:blipFill>
          <a:blip r:embed="rId4" cstate="print"/>
          <a:srcRect/>
          <a:stretch>
            <a:fillRect/>
          </a:stretch>
        </p:blipFill>
        <p:spPr bwMode="auto">
          <a:xfrm>
            <a:off x="5436423" y="2005289"/>
            <a:ext cx="532370" cy="562862"/>
          </a:xfrm>
          <a:prstGeom prst="rect">
            <a:avLst/>
          </a:prstGeom>
          <a:noFill/>
          <a:ln w="9525">
            <a:noFill/>
            <a:miter lim="800000"/>
            <a:headEnd/>
            <a:tailEnd/>
          </a:ln>
        </p:spPr>
      </p:pic>
      <p:pic>
        <p:nvPicPr>
          <p:cNvPr id="40" name="Grafický objekt 39" descr="Zavrieť"/>
          <p:cNvPicPr>
            <a:picLocks noChangeAspect="1" noChangeArrowheads="1"/>
          </p:cNvPicPr>
          <p:nvPr/>
        </p:nvPicPr>
        <p:blipFill>
          <a:blip r:embed="rId5" cstate="print"/>
          <a:srcRect/>
          <a:stretch>
            <a:fillRect/>
          </a:stretch>
        </p:blipFill>
        <p:spPr bwMode="auto">
          <a:xfrm>
            <a:off x="2365788" y="1966420"/>
            <a:ext cx="541877" cy="577259"/>
          </a:xfrm>
          <a:prstGeom prst="rect">
            <a:avLst/>
          </a:prstGeom>
          <a:noFill/>
          <a:ln w="9525">
            <a:noFill/>
            <a:miter lim="800000"/>
            <a:headEnd/>
            <a:tailEnd/>
          </a:ln>
        </p:spPr>
      </p:pic>
      <p:cxnSp>
        <p:nvCxnSpPr>
          <p:cNvPr id="42" name="Rovná spojnica 41"/>
          <p:cNvCxnSpPr/>
          <p:nvPr/>
        </p:nvCxnSpPr>
        <p:spPr>
          <a:xfrm flipV="1">
            <a:off x="3161627" y="1563348"/>
            <a:ext cx="984613" cy="5758"/>
          </a:xfrm>
          <a:prstGeom prst="line">
            <a:avLst/>
          </a:prstGeom>
          <a:ln w="38100">
            <a:solidFill>
              <a:srgbClr val="FF0066"/>
            </a:solidFill>
            <a:prstDash val="dash"/>
          </a:ln>
        </p:spPr>
        <p:style>
          <a:lnRef idx="1">
            <a:schemeClr val="accent1"/>
          </a:lnRef>
          <a:fillRef idx="0">
            <a:schemeClr val="accent1"/>
          </a:fillRef>
          <a:effectRef idx="0">
            <a:schemeClr val="accent1"/>
          </a:effectRef>
          <a:fontRef idx="minor">
            <a:schemeClr val="tx1"/>
          </a:fontRef>
        </p:style>
      </p:cxnSp>
      <p:pic>
        <p:nvPicPr>
          <p:cNvPr id="43" name="Grafický objekt 35" descr="Znak začiarknutia"/>
          <p:cNvPicPr>
            <a:picLocks noChangeAspect="1" noChangeArrowheads="1"/>
          </p:cNvPicPr>
          <p:nvPr/>
        </p:nvPicPr>
        <p:blipFill>
          <a:blip r:embed="rId4" cstate="print"/>
          <a:srcRect/>
          <a:stretch>
            <a:fillRect/>
          </a:stretch>
        </p:blipFill>
        <p:spPr bwMode="auto">
          <a:xfrm>
            <a:off x="2398382" y="2640129"/>
            <a:ext cx="531012" cy="564302"/>
          </a:xfrm>
          <a:prstGeom prst="rect">
            <a:avLst/>
          </a:prstGeom>
          <a:noFill/>
          <a:ln w="9525">
            <a:noFill/>
            <a:miter lim="800000"/>
            <a:headEnd/>
            <a:tailEnd/>
          </a:ln>
        </p:spPr>
      </p:pic>
      <p:pic>
        <p:nvPicPr>
          <p:cNvPr id="44" name="Grafický objekt 35" descr="Znak začiarknutia"/>
          <p:cNvPicPr>
            <a:picLocks noChangeAspect="1" noChangeArrowheads="1"/>
          </p:cNvPicPr>
          <p:nvPr/>
        </p:nvPicPr>
        <p:blipFill>
          <a:blip r:embed="rId4" cstate="print"/>
          <a:srcRect/>
          <a:stretch>
            <a:fillRect/>
          </a:stretch>
        </p:blipFill>
        <p:spPr bwMode="auto">
          <a:xfrm>
            <a:off x="3461764" y="2641569"/>
            <a:ext cx="531012" cy="564302"/>
          </a:xfrm>
          <a:prstGeom prst="rect">
            <a:avLst/>
          </a:prstGeom>
          <a:noFill/>
          <a:ln w="9525">
            <a:noFill/>
            <a:miter lim="800000"/>
            <a:headEnd/>
            <a:tailEnd/>
          </a:ln>
        </p:spPr>
      </p:pic>
      <p:sp>
        <p:nvSpPr>
          <p:cNvPr id="2" name="BlokTextu 1"/>
          <p:cNvSpPr txBox="1"/>
          <p:nvPr/>
        </p:nvSpPr>
        <p:spPr>
          <a:xfrm>
            <a:off x="1048443" y="2775446"/>
            <a:ext cx="1439810" cy="342559"/>
          </a:xfrm>
          <a:prstGeom prst="rect">
            <a:avLst/>
          </a:prstGeom>
          <a:noFill/>
        </p:spPr>
        <p:txBody>
          <a:bodyPr wrap="none" lIns="80165" tIns="40083" rIns="80165" bIns="40083">
            <a:spAutoFit/>
          </a:bodyPr>
          <a:lstStyle/>
          <a:p>
            <a:pPr>
              <a:defRPr/>
            </a:pPr>
            <a:r>
              <a:rPr lang="en-US" sz="1700" dirty="0">
                <a:solidFill>
                  <a:srgbClr val="FF0000"/>
                </a:solidFill>
                <a:latin typeface="Calibri" panose="020F0502020204030204" pitchFamily="34" charset="0"/>
                <a:cs typeface="Calibri" panose="020F0502020204030204" pitchFamily="34" charset="0"/>
              </a:rPr>
              <a:t>IVS 2021-2024</a:t>
            </a:r>
            <a:endParaRPr lang="sk-SK" sz="1700" dirty="0">
              <a:solidFill>
                <a:srgbClr val="FF0000"/>
              </a:solidFill>
              <a:latin typeface="Calibri" panose="020F0502020204030204" pitchFamily="34" charset="0"/>
              <a:cs typeface="Calibri" panose="020F0502020204030204" pitchFamily="34" charset="0"/>
            </a:endParaRPr>
          </a:p>
        </p:txBody>
      </p:sp>
      <p:pic>
        <p:nvPicPr>
          <p:cNvPr id="45" name="Grafický objekt 37" descr="Znak začiarknutia"/>
          <p:cNvPicPr>
            <a:picLocks noChangeAspect="1" noChangeArrowheads="1"/>
          </p:cNvPicPr>
          <p:nvPr/>
        </p:nvPicPr>
        <p:blipFill>
          <a:blip r:embed="rId4" cstate="print"/>
          <a:srcRect/>
          <a:stretch>
            <a:fillRect/>
          </a:stretch>
        </p:blipFill>
        <p:spPr bwMode="auto">
          <a:xfrm>
            <a:off x="7421946" y="2005289"/>
            <a:ext cx="532370" cy="564302"/>
          </a:xfrm>
          <a:prstGeom prst="rect">
            <a:avLst/>
          </a:prstGeom>
          <a:noFill/>
          <a:ln w="9525">
            <a:noFill/>
            <a:miter lim="800000"/>
            <a:headEnd/>
            <a:tailEnd/>
          </a:ln>
        </p:spPr>
      </p:pic>
      <p:pic>
        <p:nvPicPr>
          <p:cNvPr id="46" name="Grafický objekt 33" descr="Odtlačky topánok"/>
          <p:cNvPicPr>
            <a:picLocks noChangeAspect="1" noChangeArrowheads="1"/>
          </p:cNvPicPr>
          <p:nvPr/>
        </p:nvPicPr>
        <p:blipFill>
          <a:blip r:embed="rId3" cstate="print"/>
          <a:srcRect/>
          <a:stretch>
            <a:fillRect/>
          </a:stretch>
        </p:blipFill>
        <p:spPr bwMode="auto">
          <a:xfrm>
            <a:off x="5540995" y="3015851"/>
            <a:ext cx="592126" cy="624763"/>
          </a:xfrm>
          <a:prstGeom prst="rect">
            <a:avLst/>
          </a:prstGeom>
          <a:noFill/>
          <a:ln w="9525">
            <a:noFill/>
            <a:miter lim="800000"/>
            <a:headEnd/>
            <a:tailEnd/>
          </a:ln>
        </p:spPr>
      </p:pic>
      <p:pic>
        <p:nvPicPr>
          <p:cNvPr id="47" name="Grafický objekt 32" descr="Odtlačky topánok"/>
          <p:cNvPicPr>
            <a:picLocks noChangeAspect="1" noChangeArrowheads="1"/>
          </p:cNvPicPr>
          <p:nvPr/>
        </p:nvPicPr>
        <p:blipFill>
          <a:blip r:embed="rId2" cstate="print"/>
          <a:srcRect/>
          <a:stretch>
            <a:fillRect/>
          </a:stretch>
        </p:blipFill>
        <p:spPr bwMode="auto">
          <a:xfrm>
            <a:off x="5862862" y="2448669"/>
            <a:ext cx="590767" cy="626202"/>
          </a:xfrm>
          <a:prstGeom prst="rect">
            <a:avLst/>
          </a:prstGeom>
          <a:noFill/>
          <a:ln w="9525">
            <a:noFill/>
            <a:miter lim="800000"/>
            <a:headEnd/>
            <a:tailEnd/>
          </a:ln>
        </p:spPr>
      </p:pic>
      <p:pic>
        <p:nvPicPr>
          <p:cNvPr id="48" name="Grafický objekt 32" descr="Odtlačky topánok"/>
          <p:cNvPicPr>
            <a:picLocks noChangeAspect="1" noChangeArrowheads="1"/>
          </p:cNvPicPr>
          <p:nvPr/>
        </p:nvPicPr>
        <p:blipFill>
          <a:blip r:embed="rId2" cstate="print"/>
          <a:srcRect/>
          <a:stretch>
            <a:fillRect/>
          </a:stretch>
        </p:blipFill>
        <p:spPr bwMode="auto">
          <a:xfrm>
            <a:off x="6866488" y="2444351"/>
            <a:ext cx="590768" cy="626203"/>
          </a:xfrm>
          <a:prstGeom prst="rect">
            <a:avLst/>
          </a:prstGeom>
          <a:noFill/>
          <a:ln w="9525">
            <a:noFill/>
            <a:miter lim="800000"/>
            <a:headEnd/>
            <a:tailEnd/>
          </a:ln>
        </p:spPr>
      </p:pic>
      <p:pic>
        <p:nvPicPr>
          <p:cNvPr id="49" name="Grafický objekt 33" descr="Odtlačky topánok"/>
          <p:cNvPicPr>
            <a:picLocks noChangeAspect="1" noChangeArrowheads="1"/>
          </p:cNvPicPr>
          <p:nvPr/>
        </p:nvPicPr>
        <p:blipFill>
          <a:blip r:embed="rId3" cstate="print"/>
          <a:srcRect/>
          <a:stretch>
            <a:fillRect/>
          </a:stretch>
        </p:blipFill>
        <p:spPr bwMode="auto">
          <a:xfrm>
            <a:off x="6634255" y="3158366"/>
            <a:ext cx="592126" cy="624763"/>
          </a:xfrm>
          <a:prstGeom prst="rect">
            <a:avLst/>
          </a:prstGeom>
          <a:noFill/>
          <a:ln w="9525">
            <a:noFill/>
            <a:miter lim="800000"/>
            <a:headEnd/>
            <a:tailEnd/>
          </a:ln>
        </p:spPr>
      </p:pic>
      <p:pic>
        <p:nvPicPr>
          <p:cNvPr id="50" name="Grafický objekt 37" descr="Znak začiarknutia"/>
          <p:cNvPicPr>
            <a:picLocks noChangeAspect="1" noChangeArrowheads="1"/>
          </p:cNvPicPr>
          <p:nvPr/>
        </p:nvPicPr>
        <p:blipFill>
          <a:blip r:embed="rId4" cstate="print"/>
          <a:srcRect/>
          <a:stretch>
            <a:fillRect/>
          </a:stretch>
        </p:blipFill>
        <p:spPr bwMode="auto">
          <a:xfrm>
            <a:off x="5811254" y="3558559"/>
            <a:ext cx="531012" cy="565742"/>
          </a:xfrm>
          <a:prstGeom prst="rect">
            <a:avLst/>
          </a:prstGeom>
          <a:noFill/>
          <a:ln w="9525">
            <a:noFill/>
            <a:miter lim="800000"/>
            <a:headEnd/>
            <a:tailEnd/>
          </a:ln>
        </p:spPr>
      </p:pic>
      <p:pic>
        <p:nvPicPr>
          <p:cNvPr id="51" name="Grafický objekt 36" descr="Zavrieť"/>
          <p:cNvPicPr>
            <a:picLocks noChangeAspect="1" noChangeArrowheads="1"/>
          </p:cNvPicPr>
          <p:nvPr/>
        </p:nvPicPr>
        <p:blipFill>
          <a:blip r:embed="rId5" cstate="print"/>
          <a:srcRect/>
          <a:stretch>
            <a:fillRect/>
          </a:stretch>
        </p:blipFill>
        <p:spPr bwMode="auto">
          <a:xfrm>
            <a:off x="6914021" y="3574395"/>
            <a:ext cx="543235" cy="577258"/>
          </a:xfrm>
          <a:prstGeom prst="rect">
            <a:avLst/>
          </a:prstGeom>
          <a:noFill/>
          <a:ln w="9525">
            <a:noFill/>
            <a:miter lim="800000"/>
            <a:headEnd/>
            <a:tailEnd/>
          </a:ln>
        </p:spPr>
      </p:pic>
      <p:cxnSp>
        <p:nvCxnSpPr>
          <p:cNvPr id="52" name="Rovná spojnica 51"/>
          <p:cNvCxnSpPr/>
          <p:nvPr/>
        </p:nvCxnSpPr>
        <p:spPr>
          <a:xfrm>
            <a:off x="5198758" y="3041762"/>
            <a:ext cx="298100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Obdĺžnik 5"/>
          <p:cNvSpPr/>
          <p:nvPr/>
        </p:nvSpPr>
        <p:spPr>
          <a:xfrm>
            <a:off x="6688579" y="3041763"/>
            <a:ext cx="768677" cy="11660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cxnSp>
        <p:nvCxnSpPr>
          <p:cNvPr id="61" name="Rovná spojnica 60"/>
          <p:cNvCxnSpPr/>
          <p:nvPr/>
        </p:nvCxnSpPr>
        <p:spPr>
          <a:xfrm flipV="1">
            <a:off x="2159358" y="1701544"/>
            <a:ext cx="983255" cy="5758"/>
          </a:xfrm>
          <a:prstGeom prst="line">
            <a:avLst/>
          </a:prstGeom>
          <a:ln w="38100">
            <a:solidFill>
              <a:srgbClr val="FF0066"/>
            </a:solidFill>
            <a:prstDash val="dash"/>
          </a:ln>
        </p:spPr>
        <p:style>
          <a:lnRef idx="1">
            <a:schemeClr val="accent1"/>
          </a:lnRef>
          <a:fillRef idx="0">
            <a:schemeClr val="accent1"/>
          </a:fillRef>
          <a:effectRef idx="0">
            <a:schemeClr val="accent1"/>
          </a:effectRef>
          <a:fontRef idx="minor">
            <a:schemeClr val="tx1"/>
          </a:fontRef>
        </p:style>
      </p:cxnSp>
      <p:cxnSp>
        <p:nvCxnSpPr>
          <p:cNvPr id="62" name="Rovná spojnica 61"/>
          <p:cNvCxnSpPr/>
          <p:nvPr/>
        </p:nvCxnSpPr>
        <p:spPr>
          <a:xfrm flipV="1">
            <a:off x="1097335" y="2021124"/>
            <a:ext cx="984613" cy="4319"/>
          </a:xfrm>
          <a:prstGeom prst="line">
            <a:avLst/>
          </a:prstGeom>
          <a:ln w="38100">
            <a:solidFill>
              <a:srgbClr val="FF0066"/>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48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482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482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483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483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3484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34835"/>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34842"/>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34841"/>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38"/>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34844"/>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34843"/>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45"/>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nodeType="clickEffect">
                                  <p:stCondLst>
                                    <p:cond delay="0"/>
                                  </p:stCondLst>
                                  <p:childTnLst>
                                    <p:set>
                                      <p:cBhvr>
                                        <p:cTn id="92" dur="1" fill="hold">
                                          <p:stCondLst>
                                            <p:cond delay="0"/>
                                          </p:stCondLst>
                                        </p:cTn>
                                        <p:tgtEl>
                                          <p:spTgt spid="46"/>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47"/>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52"/>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50"/>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48"/>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nodeType="clickEffect">
                                  <p:stCondLst>
                                    <p:cond delay="0"/>
                                  </p:stCondLst>
                                  <p:childTnLst>
                                    <p:set>
                                      <p:cBhvr>
                                        <p:cTn id="112" dur="1" fill="hold">
                                          <p:stCondLst>
                                            <p:cond delay="0"/>
                                          </p:stCondLst>
                                        </p:cTn>
                                        <p:tgtEl>
                                          <p:spTgt spid="49"/>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6"/>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51"/>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
                                        </p:tgtEl>
                                        <p:attrNameLst>
                                          <p:attrName>style.visibility</p:attrName>
                                        </p:attrNameLst>
                                      </p:cBhvr>
                                      <p:to>
                                        <p:strVal val="visible"/>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1" presetClass="entr" presetSubtype="0" fill="hold" nodeType="clickEffect">
                                  <p:stCondLst>
                                    <p:cond delay="0"/>
                                  </p:stCondLst>
                                  <p:childTnLst>
                                    <p:set>
                                      <p:cBhvr>
                                        <p:cTn id="128" dur="1" fill="hold">
                                          <p:stCondLst>
                                            <p:cond delay="0"/>
                                          </p:stCondLst>
                                        </p:cTn>
                                        <p:tgtEl>
                                          <p:spTgt spid="62"/>
                                        </p:tgtEl>
                                        <p:attrNameLst>
                                          <p:attrName>style.visibility</p:attrName>
                                        </p:attrNameLst>
                                      </p:cBhvr>
                                      <p:to>
                                        <p:strVal val="visible"/>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ntr" presetSubtype="0" fill="hold" nodeType="clickEffect">
                                  <p:stCondLst>
                                    <p:cond delay="0"/>
                                  </p:stCondLst>
                                  <p:childTnLst>
                                    <p:set>
                                      <p:cBhvr>
                                        <p:cTn id="132" dur="1" fill="hold">
                                          <p:stCondLst>
                                            <p:cond delay="0"/>
                                          </p:stCondLst>
                                        </p:cTn>
                                        <p:tgtEl>
                                          <p:spTgt spid="61"/>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nodeType="clickEffect">
                                  <p:stCondLst>
                                    <p:cond delay="0"/>
                                  </p:stCondLst>
                                  <p:childTnLst>
                                    <p:set>
                                      <p:cBhvr>
                                        <p:cTn id="136" dur="1" fill="hold">
                                          <p:stCondLst>
                                            <p:cond delay="0"/>
                                          </p:stCondLst>
                                        </p:cTn>
                                        <p:tgtEl>
                                          <p:spTgt spid="43"/>
                                        </p:tgtEl>
                                        <p:attrNameLst>
                                          <p:attrName>style.visibility</p:attrName>
                                        </p:attrNameLst>
                                      </p:cBhvr>
                                      <p:to>
                                        <p:strVal val="visible"/>
                                      </p:to>
                                    </p:se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 presetClass="entr" presetSubtype="0" fill="hold" nodeType="clickEffect">
                                  <p:stCondLst>
                                    <p:cond delay="0"/>
                                  </p:stCondLst>
                                  <p:childTnLst>
                                    <p:set>
                                      <p:cBhvr>
                                        <p:cTn id="140" dur="1" fill="hold">
                                          <p:stCondLst>
                                            <p:cond delay="0"/>
                                          </p:stCondLst>
                                        </p:cTn>
                                        <p:tgtEl>
                                          <p:spTgt spid="42"/>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nodeType="clickEffect">
                                  <p:stCondLst>
                                    <p:cond delay="0"/>
                                  </p:stCondLst>
                                  <p:childTnLst>
                                    <p:set>
                                      <p:cBhvr>
                                        <p:cTn id="14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ĺžnik 6"/>
          <p:cNvSpPr/>
          <p:nvPr/>
        </p:nvSpPr>
        <p:spPr>
          <a:xfrm>
            <a:off x="1026714" y="836377"/>
            <a:ext cx="3192863" cy="32404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sp>
        <p:nvSpPr>
          <p:cNvPr id="8" name="Obdĺžnik 7"/>
          <p:cNvSpPr/>
          <p:nvPr/>
        </p:nvSpPr>
        <p:spPr>
          <a:xfrm>
            <a:off x="1026714" y="833498"/>
            <a:ext cx="3192863" cy="1079660"/>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pic>
        <p:nvPicPr>
          <p:cNvPr id="35846" name="Grafický objekt 10" descr="Odtlačky topánok"/>
          <p:cNvPicPr>
            <a:picLocks noChangeAspect="1" noChangeArrowheads="1"/>
          </p:cNvPicPr>
          <p:nvPr/>
        </p:nvPicPr>
        <p:blipFill>
          <a:blip r:embed="rId2" cstate="print"/>
          <a:srcRect/>
          <a:stretch>
            <a:fillRect/>
          </a:stretch>
        </p:blipFill>
        <p:spPr bwMode="auto">
          <a:xfrm>
            <a:off x="1282035" y="1697226"/>
            <a:ext cx="590768" cy="624763"/>
          </a:xfrm>
          <a:prstGeom prst="rect">
            <a:avLst/>
          </a:prstGeom>
          <a:noFill/>
          <a:ln w="9525">
            <a:noFill/>
            <a:miter lim="800000"/>
            <a:headEnd/>
            <a:tailEnd/>
          </a:ln>
        </p:spPr>
      </p:pic>
      <p:sp>
        <p:nvSpPr>
          <p:cNvPr id="35847" name="BlokTextu 11"/>
          <p:cNvSpPr txBox="1">
            <a:spLocks noChangeArrowheads="1"/>
          </p:cNvSpPr>
          <p:nvPr/>
        </p:nvSpPr>
        <p:spPr bwMode="auto">
          <a:xfrm>
            <a:off x="1499329" y="4390617"/>
            <a:ext cx="1025465" cy="542614"/>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1500" b="1" dirty="0" err="1">
                <a:ea typeface="Calibri" panose="020F0502020204030204" pitchFamily="34" charset="0"/>
                <a:cs typeface="Calibri" panose="020F0502020204030204" pitchFamily="34" charset="0"/>
              </a:rPr>
              <a:t>speler</a:t>
            </a:r>
            <a:endParaRPr lang="en-US" altLang="sk-SK" sz="1500" b="1" dirty="0">
              <a:ea typeface="Calibri" panose="020F0502020204030204" pitchFamily="34" charset="0"/>
              <a:cs typeface="Calibri" panose="020F0502020204030204" pitchFamily="34" charset="0"/>
            </a:endParaRPr>
          </a:p>
          <a:p>
            <a:pPr>
              <a:spcBef>
                <a:spcPct val="0"/>
              </a:spcBef>
              <a:buFontTx/>
              <a:buNone/>
              <a:defRPr/>
            </a:pPr>
            <a:r>
              <a:rPr lang="en-US" altLang="sk-SK" sz="1500" b="1" dirty="0">
                <a:ea typeface="Calibri" panose="020F0502020204030204" pitchFamily="34" charset="0"/>
                <a:cs typeface="Calibri" panose="020F0502020204030204" pitchFamily="34" charset="0"/>
              </a:rPr>
              <a:t>linker </a:t>
            </a:r>
            <a:r>
              <a:rPr lang="en-US" altLang="sk-SK" sz="1500" b="1" dirty="0" err="1">
                <a:ea typeface="Calibri" panose="020F0502020204030204" pitchFamily="34" charset="0"/>
                <a:cs typeface="Calibri" panose="020F0502020204030204" pitchFamily="34" charset="0"/>
              </a:rPr>
              <a:t>zijde</a:t>
            </a:r>
            <a:endParaRPr lang="sk-SK" altLang="sk-SK" sz="1500" b="1" dirty="0">
              <a:ea typeface="Calibri" panose="020F0502020204030204" pitchFamily="34" charset="0"/>
              <a:cs typeface="Calibri" panose="020F0502020204030204" pitchFamily="34" charset="0"/>
            </a:endParaRPr>
          </a:p>
        </p:txBody>
      </p:sp>
      <p:pic>
        <p:nvPicPr>
          <p:cNvPr id="33798" name="Grafický objekt 12" descr="Odtlačky topánok"/>
          <p:cNvPicPr>
            <a:picLocks noChangeAspect="1" noChangeArrowheads="1"/>
          </p:cNvPicPr>
          <p:nvPr/>
        </p:nvPicPr>
        <p:blipFill>
          <a:blip r:embed="rId3" cstate="print"/>
          <a:srcRect/>
          <a:stretch>
            <a:fillRect/>
          </a:stretch>
        </p:blipFill>
        <p:spPr bwMode="auto">
          <a:xfrm>
            <a:off x="988688" y="4246663"/>
            <a:ext cx="589410" cy="624763"/>
          </a:xfrm>
          <a:prstGeom prst="rect">
            <a:avLst/>
          </a:prstGeom>
          <a:noFill/>
          <a:ln w="9525">
            <a:noFill/>
            <a:miter lim="800000"/>
            <a:headEnd/>
            <a:tailEnd/>
          </a:ln>
        </p:spPr>
      </p:pic>
      <p:pic>
        <p:nvPicPr>
          <p:cNvPr id="33799" name="Grafický objekt 13" descr="Odtlačky topánok"/>
          <p:cNvPicPr>
            <a:picLocks noChangeAspect="1" noChangeArrowheads="1"/>
          </p:cNvPicPr>
          <p:nvPr/>
        </p:nvPicPr>
        <p:blipFill>
          <a:blip r:embed="rId2" cstate="print"/>
          <a:srcRect/>
          <a:stretch>
            <a:fillRect/>
          </a:stretch>
        </p:blipFill>
        <p:spPr bwMode="auto">
          <a:xfrm>
            <a:off x="2593947" y="4250982"/>
            <a:ext cx="590768" cy="626202"/>
          </a:xfrm>
          <a:prstGeom prst="rect">
            <a:avLst/>
          </a:prstGeom>
          <a:noFill/>
          <a:ln w="9525">
            <a:noFill/>
            <a:miter lim="800000"/>
            <a:headEnd/>
            <a:tailEnd/>
          </a:ln>
        </p:spPr>
      </p:pic>
      <p:sp>
        <p:nvSpPr>
          <p:cNvPr id="35850" name="BlokTextu 14"/>
          <p:cNvSpPr txBox="1">
            <a:spLocks noChangeArrowheads="1"/>
          </p:cNvSpPr>
          <p:nvPr/>
        </p:nvSpPr>
        <p:spPr bwMode="auto">
          <a:xfrm>
            <a:off x="3111378" y="4367584"/>
            <a:ext cx="1256747" cy="311781"/>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1500" b="1" dirty="0" err="1">
                <a:solidFill>
                  <a:srgbClr val="0000FF"/>
                </a:solidFill>
                <a:ea typeface="Calibri" panose="020F0502020204030204" pitchFamily="34" charset="0"/>
                <a:cs typeface="Calibri" panose="020F0502020204030204" pitchFamily="34" charset="0"/>
              </a:rPr>
              <a:t>middenspeler</a:t>
            </a:r>
            <a:endParaRPr lang="sk-SK" altLang="sk-SK" sz="1500" b="1" dirty="0">
              <a:solidFill>
                <a:srgbClr val="0000FF"/>
              </a:solidFill>
              <a:ea typeface="Calibri" panose="020F0502020204030204" pitchFamily="34" charset="0"/>
              <a:cs typeface="Calibri" panose="020F0502020204030204" pitchFamily="34" charset="0"/>
            </a:endParaRPr>
          </a:p>
        </p:txBody>
      </p:sp>
      <p:pic>
        <p:nvPicPr>
          <p:cNvPr id="35851" name="Grafický objekt 15" descr="Odtlačky topánok"/>
          <p:cNvPicPr>
            <a:picLocks noChangeAspect="1" noChangeArrowheads="1"/>
          </p:cNvPicPr>
          <p:nvPr/>
        </p:nvPicPr>
        <p:blipFill>
          <a:blip r:embed="rId3" cstate="print"/>
          <a:srcRect/>
          <a:stretch>
            <a:fillRect/>
          </a:stretch>
        </p:blipFill>
        <p:spPr bwMode="auto">
          <a:xfrm>
            <a:off x="1172030" y="1109891"/>
            <a:ext cx="590767" cy="624763"/>
          </a:xfrm>
          <a:prstGeom prst="rect">
            <a:avLst/>
          </a:prstGeom>
          <a:noFill/>
          <a:ln w="9525">
            <a:noFill/>
            <a:miter lim="800000"/>
            <a:headEnd/>
            <a:tailEnd/>
          </a:ln>
        </p:spPr>
      </p:pic>
      <p:pic>
        <p:nvPicPr>
          <p:cNvPr id="35852" name="Grafický objekt 16" descr="Odtlačky topánok"/>
          <p:cNvPicPr>
            <a:picLocks noChangeAspect="1" noChangeArrowheads="1"/>
          </p:cNvPicPr>
          <p:nvPr/>
        </p:nvPicPr>
        <p:blipFill>
          <a:blip r:embed="rId2" cstate="print"/>
          <a:srcRect/>
          <a:stretch>
            <a:fillRect/>
          </a:stretch>
        </p:blipFill>
        <p:spPr bwMode="auto">
          <a:xfrm>
            <a:off x="2316896" y="1599337"/>
            <a:ext cx="592126" cy="626202"/>
          </a:xfrm>
          <a:prstGeom prst="rect">
            <a:avLst/>
          </a:prstGeom>
          <a:noFill/>
          <a:ln w="9525">
            <a:noFill/>
            <a:miter lim="800000"/>
            <a:headEnd/>
            <a:tailEnd/>
          </a:ln>
        </p:spPr>
      </p:pic>
      <p:pic>
        <p:nvPicPr>
          <p:cNvPr id="35853" name="Grafický objekt 17" descr="Odtlačky topánok"/>
          <p:cNvPicPr>
            <a:picLocks noChangeAspect="1" noChangeArrowheads="1"/>
          </p:cNvPicPr>
          <p:nvPr/>
        </p:nvPicPr>
        <p:blipFill>
          <a:blip r:embed="rId3" cstate="print"/>
          <a:srcRect/>
          <a:stretch>
            <a:fillRect/>
          </a:stretch>
        </p:blipFill>
        <p:spPr bwMode="auto">
          <a:xfrm>
            <a:off x="2316896" y="1105572"/>
            <a:ext cx="592126" cy="624763"/>
          </a:xfrm>
          <a:prstGeom prst="rect">
            <a:avLst/>
          </a:prstGeom>
          <a:noFill/>
          <a:ln w="9525">
            <a:noFill/>
            <a:miter lim="800000"/>
            <a:headEnd/>
            <a:tailEnd/>
          </a:ln>
        </p:spPr>
      </p:pic>
      <p:pic>
        <p:nvPicPr>
          <p:cNvPr id="35854" name="Grafický objekt 18" descr="Odtlačky topánok"/>
          <p:cNvPicPr>
            <a:picLocks noChangeAspect="1" noChangeArrowheads="1"/>
          </p:cNvPicPr>
          <p:nvPr/>
        </p:nvPicPr>
        <p:blipFill>
          <a:blip r:embed="rId2" cstate="print"/>
          <a:srcRect/>
          <a:stretch>
            <a:fillRect/>
          </a:stretch>
        </p:blipFill>
        <p:spPr bwMode="auto">
          <a:xfrm>
            <a:off x="3179282" y="1749050"/>
            <a:ext cx="592126" cy="626202"/>
          </a:xfrm>
          <a:prstGeom prst="rect">
            <a:avLst/>
          </a:prstGeom>
          <a:noFill/>
          <a:ln w="9525">
            <a:noFill/>
            <a:miter lim="800000"/>
            <a:headEnd/>
            <a:tailEnd/>
          </a:ln>
        </p:spPr>
      </p:pic>
      <p:pic>
        <p:nvPicPr>
          <p:cNvPr id="35855" name="Grafický objekt 19" descr="Odtlačky topánok"/>
          <p:cNvPicPr>
            <a:picLocks noChangeAspect="1" noChangeArrowheads="1"/>
          </p:cNvPicPr>
          <p:nvPr/>
        </p:nvPicPr>
        <p:blipFill>
          <a:blip r:embed="rId3" cstate="print"/>
          <a:srcRect/>
          <a:stretch>
            <a:fillRect/>
          </a:stretch>
        </p:blipFill>
        <p:spPr bwMode="auto">
          <a:xfrm>
            <a:off x="3304226" y="1092616"/>
            <a:ext cx="590767" cy="626202"/>
          </a:xfrm>
          <a:prstGeom prst="rect">
            <a:avLst/>
          </a:prstGeom>
          <a:noFill/>
          <a:ln w="9525">
            <a:noFill/>
            <a:miter lim="800000"/>
            <a:headEnd/>
            <a:tailEnd/>
          </a:ln>
        </p:spPr>
      </p:pic>
      <p:cxnSp>
        <p:nvCxnSpPr>
          <p:cNvPr id="22" name="Rovná spojnica 21"/>
          <p:cNvCxnSpPr>
            <a:cxnSpLocks/>
          </p:cNvCxnSpPr>
          <p:nvPr/>
        </p:nvCxnSpPr>
        <p:spPr>
          <a:xfrm>
            <a:off x="1265737" y="1117088"/>
            <a:ext cx="0" cy="120490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857" name="BlokTextu 25"/>
          <p:cNvSpPr txBox="1">
            <a:spLocks noChangeArrowheads="1"/>
          </p:cNvSpPr>
          <p:nvPr/>
        </p:nvSpPr>
        <p:spPr bwMode="auto">
          <a:xfrm>
            <a:off x="5474449" y="4390617"/>
            <a:ext cx="1025465" cy="542614"/>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1500" b="1" dirty="0" err="1">
                <a:ea typeface="Calibri" panose="020F0502020204030204" pitchFamily="34" charset="0"/>
                <a:cs typeface="Calibri" panose="020F0502020204030204" pitchFamily="34" charset="0"/>
              </a:rPr>
              <a:t>speler</a:t>
            </a:r>
            <a:endParaRPr lang="en-US" altLang="sk-SK" sz="1500" b="1" dirty="0">
              <a:ea typeface="Calibri" panose="020F0502020204030204" pitchFamily="34" charset="0"/>
              <a:cs typeface="Calibri" panose="020F0502020204030204" pitchFamily="34" charset="0"/>
            </a:endParaRPr>
          </a:p>
          <a:p>
            <a:pPr>
              <a:spcBef>
                <a:spcPct val="0"/>
              </a:spcBef>
              <a:buFontTx/>
              <a:buNone/>
              <a:defRPr/>
            </a:pPr>
            <a:r>
              <a:rPr lang="en-US" altLang="sk-SK" sz="1500" b="1" dirty="0">
                <a:ea typeface="Calibri" panose="020F0502020204030204" pitchFamily="34" charset="0"/>
                <a:cs typeface="Calibri" panose="020F0502020204030204" pitchFamily="34" charset="0"/>
              </a:rPr>
              <a:t>linker </a:t>
            </a:r>
            <a:r>
              <a:rPr lang="en-US" altLang="sk-SK" sz="1500" b="1" dirty="0" err="1">
                <a:ea typeface="Calibri" panose="020F0502020204030204" pitchFamily="34" charset="0"/>
                <a:cs typeface="Calibri" panose="020F0502020204030204" pitchFamily="34" charset="0"/>
              </a:rPr>
              <a:t>zijde</a:t>
            </a:r>
            <a:endParaRPr lang="sk-SK" altLang="sk-SK" sz="1500" b="1" dirty="0">
              <a:ea typeface="Calibri" panose="020F0502020204030204" pitchFamily="34" charset="0"/>
              <a:cs typeface="Calibri" panose="020F0502020204030204" pitchFamily="34" charset="0"/>
            </a:endParaRPr>
          </a:p>
        </p:txBody>
      </p:sp>
      <p:pic>
        <p:nvPicPr>
          <p:cNvPr id="33808" name="Grafický objekt 26" descr="Odtlačky topánok"/>
          <p:cNvPicPr>
            <a:picLocks noChangeAspect="1" noChangeArrowheads="1"/>
          </p:cNvPicPr>
          <p:nvPr/>
        </p:nvPicPr>
        <p:blipFill>
          <a:blip r:embed="rId3" cstate="print"/>
          <a:srcRect/>
          <a:stretch>
            <a:fillRect/>
          </a:stretch>
        </p:blipFill>
        <p:spPr bwMode="auto">
          <a:xfrm>
            <a:off x="4962450" y="4246663"/>
            <a:ext cx="592126" cy="624763"/>
          </a:xfrm>
          <a:prstGeom prst="rect">
            <a:avLst/>
          </a:prstGeom>
          <a:noFill/>
          <a:ln w="9525">
            <a:noFill/>
            <a:miter lim="800000"/>
            <a:headEnd/>
            <a:tailEnd/>
          </a:ln>
        </p:spPr>
      </p:pic>
      <p:pic>
        <p:nvPicPr>
          <p:cNvPr id="33809" name="Grafický objekt 27" descr="Odtlačky topánok"/>
          <p:cNvPicPr>
            <a:picLocks noChangeAspect="1" noChangeArrowheads="1"/>
          </p:cNvPicPr>
          <p:nvPr/>
        </p:nvPicPr>
        <p:blipFill>
          <a:blip r:embed="rId2" cstate="print"/>
          <a:srcRect/>
          <a:stretch>
            <a:fillRect/>
          </a:stretch>
        </p:blipFill>
        <p:spPr bwMode="auto">
          <a:xfrm>
            <a:off x="6590797" y="4246663"/>
            <a:ext cx="590767" cy="627642"/>
          </a:xfrm>
          <a:prstGeom prst="rect">
            <a:avLst/>
          </a:prstGeom>
          <a:noFill/>
          <a:ln w="9525">
            <a:noFill/>
            <a:miter lim="800000"/>
            <a:headEnd/>
            <a:tailEnd/>
          </a:ln>
        </p:spPr>
      </p:pic>
      <p:sp>
        <p:nvSpPr>
          <p:cNvPr id="35860" name="BlokTextu 28"/>
          <p:cNvSpPr txBox="1">
            <a:spLocks noChangeArrowheads="1"/>
          </p:cNvSpPr>
          <p:nvPr/>
        </p:nvSpPr>
        <p:spPr bwMode="auto">
          <a:xfrm>
            <a:off x="7108227" y="4364705"/>
            <a:ext cx="1256747" cy="311781"/>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1500" b="1" dirty="0" err="1">
                <a:solidFill>
                  <a:srgbClr val="0000FF"/>
                </a:solidFill>
                <a:ea typeface="Calibri" panose="020F0502020204030204" pitchFamily="34" charset="0"/>
                <a:cs typeface="Calibri" panose="020F0502020204030204" pitchFamily="34" charset="0"/>
              </a:rPr>
              <a:t>middenspeler</a:t>
            </a:r>
            <a:endParaRPr lang="sk-SK" altLang="sk-SK" sz="1500" b="1" dirty="0">
              <a:solidFill>
                <a:srgbClr val="0000FF"/>
              </a:solidFill>
              <a:ea typeface="Calibri" panose="020F0502020204030204" pitchFamily="34" charset="0"/>
              <a:cs typeface="Calibri" panose="020F0502020204030204" pitchFamily="34" charset="0"/>
            </a:endParaRPr>
          </a:p>
        </p:txBody>
      </p:sp>
      <p:sp>
        <p:nvSpPr>
          <p:cNvPr id="35861" name="BlokTextu 35"/>
          <p:cNvSpPr txBox="1">
            <a:spLocks noChangeArrowheads="1"/>
          </p:cNvSpPr>
          <p:nvPr/>
        </p:nvSpPr>
        <p:spPr bwMode="auto">
          <a:xfrm>
            <a:off x="1021281" y="292228"/>
            <a:ext cx="1902052" cy="434892"/>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2300" b="1" dirty="0">
                <a:solidFill>
                  <a:srgbClr val="0000FF"/>
                </a:solidFill>
                <a:ea typeface="Calibri" panose="020F0502020204030204" pitchFamily="34" charset="0"/>
                <a:cs typeface="Calibri" panose="020F0502020204030204" pitchFamily="34" charset="0"/>
              </a:rPr>
              <a:t>IVS </a:t>
            </a:r>
            <a:r>
              <a:rPr lang="sk-SK" altLang="sk-SK" sz="2300" b="1" dirty="0">
                <a:solidFill>
                  <a:srgbClr val="0000FF"/>
                </a:solidFill>
                <a:ea typeface="Calibri" panose="020F0502020204030204" pitchFamily="34" charset="0"/>
                <a:cs typeface="Calibri" panose="020F0502020204030204" pitchFamily="34" charset="0"/>
              </a:rPr>
              <a:t>2017-2020</a:t>
            </a:r>
          </a:p>
        </p:txBody>
      </p:sp>
      <p:sp>
        <p:nvSpPr>
          <p:cNvPr id="35862" name="BlokTextu 36"/>
          <p:cNvSpPr txBox="1">
            <a:spLocks noChangeArrowheads="1"/>
          </p:cNvSpPr>
          <p:nvPr/>
        </p:nvSpPr>
        <p:spPr bwMode="auto">
          <a:xfrm>
            <a:off x="4993687" y="250481"/>
            <a:ext cx="1902052" cy="434892"/>
          </a:xfrm>
          <a:prstGeom prst="rect">
            <a:avLst/>
          </a:prstGeom>
          <a:noFill/>
          <a:ln>
            <a:noFill/>
          </a:ln>
        </p:spPr>
        <p:txBody>
          <a:bodyPr wrap="none" lIns="80165" tIns="40083" rIns="80165" bIns="40083">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defRPr/>
            </a:pPr>
            <a:r>
              <a:rPr lang="en-US" altLang="sk-SK" sz="2300" b="1" dirty="0">
                <a:solidFill>
                  <a:srgbClr val="FF0000"/>
                </a:solidFill>
                <a:ea typeface="Calibri" panose="020F0502020204030204" pitchFamily="34" charset="0"/>
                <a:cs typeface="Calibri" panose="020F0502020204030204" pitchFamily="34" charset="0"/>
              </a:rPr>
              <a:t>IVS </a:t>
            </a:r>
            <a:r>
              <a:rPr lang="sk-SK" altLang="sk-SK" sz="2300" b="1" dirty="0">
                <a:solidFill>
                  <a:srgbClr val="FF0000"/>
                </a:solidFill>
                <a:ea typeface="Calibri" panose="020F0502020204030204" pitchFamily="34" charset="0"/>
                <a:cs typeface="Calibri" panose="020F0502020204030204" pitchFamily="34" charset="0"/>
              </a:rPr>
              <a:t>2021-2024</a:t>
            </a:r>
          </a:p>
        </p:txBody>
      </p:sp>
      <p:sp>
        <p:nvSpPr>
          <p:cNvPr id="35863" name="Obdĺžnik 37"/>
          <p:cNvSpPr>
            <a:spLocks noChangeArrowheads="1"/>
          </p:cNvSpPr>
          <p:nvPr/>
        </p:nvSpPr>
        <p:spPr bwMode="auto">
          <a:xfrm>
            <a:off x="1021282" y="4867107"/>
            <a:ext cx="7216874" cy="1850664"/>
          </a:xfrm>
          <a:prstGeom prst="rect">
            <a:avLst/>
          </a:prstGeom>
          <a:noFill/>
          <a:ln>
            <a:noFill/>
          </a:ln>
        </p:spPr>
        <p:txBody>
          <a:bodyPr lIns="80165" tIns="40083" rIns="80165" bIns="40083">
            <a:spAutoFit/>
          </a:bodyPr>
          <a:lstStyle>
            <a:lvl1pPr marL="52388">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buFontTx/>
              <a:buNone/>
              <a:defRPr/>
            </a:pPr>
            <a:r>
              <a:rPr lang="nl-BE" altLang="en-US" sz="2300" dirty="0"/>
              <a:t>Elke speler van de rechter- (linker-) zijde moet </a:t>
            </a:r>
            <a:r>
              <a:rPr lang="nl-BE" altLang="en-US" sz="2300" dirty="0">
                <a:solidFill>
                  <a:srgbClr val="FF0000"/>
                </a:solidFill>
              </a:rPr>
              <a:t>op dezelfde hoogte staan of </a:t>
            </a:r>
            <a:r>
              <a:rPr lang="nl-BE" altLang="en-US" sz="2300" dirty="0"/>
              <a:t>tenminste een deel van </a:t>
            </a:r>
            <a:r>
              <a:rPr lang="nl-BE" altLang="en-US" sz="2300" dirty="0">
                <a:solidFill>
                  <a:srgbClr val="FF0000"/>
                </a:solidFill>
              </a:rPr>
              <a:t>één </a:t>
            </a:r>
            <a:r>
              <a:rPr lang="nl-BE" altLang="en-US" sz="2300" dirty="0"/>
              <a:t>voet dichter bij de rechter- (linker-) zijlijn hebben dan de voeten van de </a:t>
            </a:r>
            <a:r>
              <a:rPr lang="nl-BE" altLang="en-US" sz="2300" dirty="0">
                <a:solidFill>
                  <a:srgbClr val="FF0000"/>
                </a:solidFill>
              </a:rPr>
              <a:t>andere spelers in deze rij die verder van de rechter- (linker-) zijlijn staan.</a:t>
            </a:r>
            <a:endParaRPr lang="en-GB" altLang="en-US" sz="2300" dirty="0">
              <a:solidFill>
                <a:srgbClr val="FF0000"/>
              </a:solidFill>
            </a:endParaRPr>
          </a:p>
        </p:txBody>
      </p:sp>
      <p:cxnSp>
        <p:nvCxnSpPr>
          <p:cNvPr id="39" name="Rovná spojnica 38"/>
          <p:cNvCxnSpPr>
            <a:cxnSpLocks/>
          </p:cNvCxnSpPr>
          <p:nvPr/>
        </p:nvCxnSpPr>
        <p:spPr>
          <a:xfrm>
            <a:off x="2416037" y="1092616"/>
            <a:ext cx="0" cy="113292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Rovná spojnica 39"/>
          <p:cNvCxnSpPr>
            <a:cxnSpLocks/>
          </p:cNvCxnSpPr>
          <p:nvPr/>
        </p:nvCxnSpPr>
        <p:spPr>
          <a:xfrm>
            <a:off x="3402008" y="1092616"/>
            <a:ext cx="0" cy="128263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1" name="Obdĺžnik 40"/>
          <p:cNvSpPr/>
          <p:nvPr/>
        </p:nvSpPr>
        <p:spPr>
          <a:xfrm>
            <a:off x="5045294" y="833498"/>
            <a:ext cx="3192862" cy="324041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sp>
        <p:nvSpPr>
          <p:cNvPr id="42" name="Obdĺžnik 41"/>
          <p:cNvSpPr/>
          <p:nvPr/>
        </p:nvSpPr>
        <p:spPr>
          <a:xfrm>
            <a:off x="5045294" y="830619"/>
            <a:ext cx="3192862" cy="1079660"/>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pic>
        <p:nvPicPr>
          <p:cNvPr id="35868" name="Grafický objekt 42" descr="Odtlačky topánok"/>
          <p:cNvPicPr>
            <a:picLocks noChangeAspect="1" noChangeArrowheads="1"/>
          </p:cNvPicPr>
          <p:nvPr/>
        </p:nvPicPr>
        <p:blipFill>
          <a:blip r:embed="rId2" cstate="print"/>
          <a:srcRect/>
          <a:stretch>
            <a:fillRect/>
          </a:stretch>
        </p:blipFill>
        <p:spPr bwMode="auto">
          <a:xfrm>
            <a:off x="5282958" y="1687149"/>
            <a:ext cx="592126" cy="627642"/>
          </a:xfrm>
          <a:prstGeom prst="rect">
            <a:avLst/>
          </a:prstGeom>
          <a:noFill/>
          <a:ln w="9525">
            <a:noFill/>
            <a:miter lim="800000"/>
            <a:headEnd/>
            <a:tailEnd/>
          </a:ln>
        </p:spPr>
      </p:pic>
      <p:pic>
        <p:nvPicPr>
          <p:cNvPr id="35869" name="Grafický objekt 43" descr="Odtlačky topánok"/>
          <p:cNvPicPr>
            <a:picLocks noChangeAspect="1" noChangeArrowheads="1"/>
          </p:cNvPicPr>
          <p:nvPr/>
        </p:nvPicPr>
        <p:blipFill>
          <a:blip r:embed="rId3" cstate="print"/>
          <a:srcRect/>
          <a:stretch>
            <a:fillRect/>
          </a:stretch>
        </p:blipFill>
        <p:spPr bwMode="auto">
          <a:xfrm>
            <a:off x="5190608" y="1107012"/>
            <a:ext cx="592126" cy="624763"/>
          </a:xfrm>
          <a:prstGeom prst="rect">
            <a:avLst/>
          </a:prstGeom>
          <a:noFill/>
          <a:ln w="9525">
            <a:noFill/>
            <a:miter lim="800000"/>
            <a:headEnd/>
            <a:tailEnd/>
          </a:ln>
        </p:spPr>
      </p:pic>
      <p:pic>
        <p:nvPicPr>
          <p:cNvPr id="35870" name="Grafický objekt 44" descr="Odtlačky topánok"/>
          <p:cNvPicPr>
            <a:picLocks noChangeAspect="1" noChangeArrowheads="1"/>
          </p:cNvPicPr>
          <p:nvPr/>
        </p:nvPicPr>
        <p:blipFill>
          <a:blip r:embed="rId2" cstate="print"/>
          <a:srcRect/>
          <a:stretch>
            <a:fillRect/>
          </a:stretch>
        </p:blipFill>
        <p:spPr bwMode="auto">
          <a:xfrm>
            <a:off x="6031265" y="2447230"/>
            <a:ext cx="589410" cy="626203"/>
          </a:xfrm>
          <a:prstGeom prst="rect">
            <a:avLst/>
          </a:prstGeom>
          <a:noFill/>
          <a:ln w="9525">
            <a:noFill/>
            <a:miter lim="800000"/>
            <a:headEnd/>
            <a:tailEnd/>
          </a:ln>
        </p:spPr>
      </p:pic>
      <p:pic>
        <p:nvPicPr>
          <p:cNvPr id="35871" name="Grafický objekt 45" descr="Odtlačky topánok"/>
          <p:cNvPicPr>
            <a:picLocks noChangeAspect="1" noChangeArrowheads="1"/>
          </p:cNvPicPr>
          <p:nvPr/>
        </p:nvPicPr>
        <p:blipFill>
          <a:blip r:embed="rId3" cstate="print"/>
          <a:srcRect/>
          <a:stretch>
            <a:fillRect/>
          </a:stretch>
        </p:blipFill>
        <p:spPr bwMode="auto">
          <a:xfrm>
            <a:off x="6020400" y="1913158"/>
            <a:ext cx="590767" cy="626202"/>
          </a:xfrm>
          <a:prstGeom prst="rect">
            <a:avLst/>
          </a:prstGeom>
          <a:noFill/>
          <a:ln w="9525">
            <a:noFill/>
            <a:miter lim="800000"/>
            <a:headEnd/>
            <a:tailEnd/>
          </a:ln>
        </p:spPr>
      </p:pic>
      <p:pic>
        <p:nvPicPr>
          <p:cNvPr id="35872" name="Grafický objekt 46" descr="Odtlačky topánok"/>
          <p:cNvPicPr>
            <a:picLocks noChangeAspect="1" noChangeArrowheads="1"/>
          </p:cNvPicPr>
          <p:nvPr/>
        </p:nvPicPr>
        <p:blipFill>
          <a:blip r:embed="rId2" cstate="print"/>
          <a:srcRect/>
          <a:stretch>
            <a:fillRect/>
          </a:stretch>
        </p:blipFill>
        <p:spPr bwMode="auto">
          <a:xfrm>
            <a:off x="6461778" y="1692907"/>
            <a:ext cx="590768" cy="624763"/>
          </a:xfrm>
          <a:prstGeom prst="rect">
            <a:avLst/>
          </a:prstGeom>
          <a:noFill/>
          <a:ln w="9525">
            <a:noFill/>
            <a:miter lim="800000"/>
            <a:headEnd/>
            <a:tailEnd/>
          </a:ln>
        </p:spPr>
      </p:pic>
      <p:pic>
        <p:nvPicPr>
          <p:cNvPr id="35873" name="Grafický objekt 47" descr="Odtlačky topánok"/>
          <p:cNvPicPr>
            <a:picLocks noChangeAspect="1" noChangeArrowheads="1"/>
          </p:cNvPicPr>
          <p:nvPr/>
        </p:nvPicPr>
        <p:blipFill>
          <a:blip r:embed="rId3" cstate="print"/>
          <a:srcRect/>
          <a:stretch>
            <a:fillRect/>
          </a:stretch>
        </p:blipFill>
        <p:spPr bwMode="auto">
          <a:xfrm>
            <a:off x="6748335" y="1023518"/>
            <a:ext cx="590767" cy="626202"/>
          </a:xfrm>
          <a:prstGeom prst="rect">
            <a:avLst/>
          </a:prstGeom>
          <a:noFill/>
          <a:ln w="9525">
            <a:noFill/>
            <a:miter lim="800000"/>
            <a:headEnd/>
            <a:tailEnd/>
          </a:ln>
        </p:spPr>
      </p:pic>
      <p:cxnSp>
        <p:nvCxnSpPr>
          <p:cNvPr id="49" name="Rovná spojnica 48"/>
          <p:cNvCxnSpPr>
            <a:cxnSpLocks/>
          </p:cNvCxnSpPr>
          <p:nvPr/>
        </p:nvCxnSpPr>
        <p:spPr>
          <a:xfrm>
            <a:off x="5296539" y="1130045"/>
            <a:ext cx="0" cy="12049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Rovná spojnica 49"/>
          <p:cNvCxnSpPr>
            <a:cxnSpLocks/>
          </p:cNvCxnSpPr>
          <p:nvPr/>
        </p:nvCxnSpPr>
        <p:spPr>
          <a:xfrm>
            <a:off x="6134479" y="1900201"/>
            <a:ext cx="0" cy="113580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Rovná spojnica 50"/>
          <p:cNvCxnSpPr>
            <a:cxnSpLocks/>
          </p:cNvCxnSpPr>
          <p:nvPr/>
        </p:nvCxnSpPr>
        <p:spPr>
          <a:xfrm>
            <a:off x="6835252" y="1016320"/>
            <a:ext cx="0" cy="129847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35877" name="Grafický objekt 51" descr="Odtlačky topánok"/>
          <p:cNvPicPr>
            <a:picLocks noChangeAspect="1" noChangeArrowheads="1"/>
          </p:cNvPicPr>
          <p:nvPr/>
        </p:nvPicPr>
        <p:blipFill>
          <a:blip r:embed="rId2" cstate="print"/>
          <a:srcRect/>
          <a:stretch>
            <a:fillRect/>
          </a:stretch>
        </p:blipFill>
        <p:spPr bwMode="auto">
          <a:xfrm>
            <a:off x="7072917" y="2959708"/>
            <a:ext cx="590768" cy="624763"/>
          </a:xfrm>
          <a:prstGeom prst="rect">
            <a:avLst/>
          </a:prstGeom>
          <a:noFill/>
          <a:ln w="9525">
            <a:noFill/>
            <a:miter lim="800000"/>
            <a:headEnd/>
            <a:tailEnd/>
          </a:ln>
        </p:spPr>
      </p:pic>
      <p:pic>
        <p:nvPicPr>
          <p:cNvPr id="35878" name="Grafický objekt 52" descr="Odtlačky topánok"/>
          <p:cNvPicPr>
            <a:picLocks noChangeAspect="1" noChangeArrowheads="1"/>
          </p:cNvPicPr>
          <p:nvPr/>
        </p:nvPicPr>
        <p:blipFill>
          <a:blip r:embed="rId3" cstate="print"/>
          <a:srcRect/>
          <a:stretch>
            <a:fillRect/>
          </a:stretch>
        </p:blipFill>
        <p:spPr bwMode="auto">
          <a:xfrm>
            <a:off x="7588990" y="2277363"/>
            <a:ext cx="592126" cy="626203"/>
          </a:xfrm>
          <a:prstGeom prst="rect">
            <a:avLst/>
          </a:prstGeom>
          <a:noFill/>
          <a:ln w="9525">
            <a:noFill/>
            <a:miter lim="800000"/>
            <a:headEnd/>
            <a:tailEnd/>
          </a:ln>
        </p:spPr>
      </p:pic>
      <p:cxnSp>
        <p:nvCxnSpPr>
          <p:cNvPr id="54" name="Rovná spojnica 53"/>
          <p:cNvCxnSpPr>
            <a:cxnSpLocks/>
          </p:cNvCxnSpPr>
          <p:nvPr/>
        </p:nvCxnSpPr>
        <p:spPr>
          <a:xfrm>
            <a:off x="7678624" y="2261528"/>
            <a:ext cx="0" cy="12840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3" name="Grafický objekt 2" descr="Znak začiarknutia"/>
          <p:cNvPicPr>
            <a:picLocks noChangeAspect="1" noChangeArrowheads="1"/>
          </p:cNvPicPr>
          <p:nvPr/>
        </p:nvPicPr>
        <p:blipFill>
          <a:blip r:embed="rId4" cstate="print"/>
          <a:srcRect/>
          <a:stretch>
            <a:fillRect/>
          </a:stretch>
        </p:blipFill>
        <p:spPr bwMode="auto">
          <a:xfrm>
            <a:off x="1223637" y="2395406"/>
            <a:ext cx="531012" cy="564302"/>
          </a:xfrm>
          <a:prstGeom prst="rect">
            <a:avLst/>
          </a:prstGeom>
          <a:noFill/>
          <a:ln w="9525">
            <a:noFill/>
            <a:miter lim="800000"/>
            <a:headEnd/>
            <a:tailEnd/>
          </a:ln>
        </p:spPr>
      </p:pic>
      <p:pic>
        <p:nvPicPr>
          <p:cNvPr id="5" name="Grafický objekt 4" descr="Zavrieť"/>
          <p:cNvPicPr>
            <a:picLocks noChangeAspect="1" noChangeArrowheads="1"/>
          </p:cNvPicPr>
          <p:nvPr/>
        </p:nvPicPr>
        <p:blipFill>
          <a:blip r:embed="rId5" cstate="print"/>
          <a:srcRect/>
          <a:stretch>
            <a:fillRect/>
          </a:stretch>
        </p:blipFill>
        <p:spPr bwMode="auto">
          <a:xfrm>
            <a:off x="3229531" y="2373813"/>
            <a:ext cx="541877" cy="574379"/>
          </a:xfrm>
          <a:prstGeom prst="rect">
            <a:avLst/>
          </a:prstGeom>
          <a:noFill/>
          <a:ln w="9525">
            <a:noFill/>
            <a:miter lim="800000"/>
            <a:headEnd/>
            <a:tailEnd/>
          </a:ln>
        </p:spPr>
      </p:pic>
      <p:pic>
        <p:nvPicPr>
          <p:cNvPr id="55" name="Grafický objekt 54" descr="Zavrieť"/>
          <p:cNvPicPr>
            <a:picLocks noChangeAspect="1" noChangeArrowheads="1"/>
          </p:cNvPicPr>
          <p:nvPr/>
        </p:nvPicPr>
        <p:blipFill>
          <a:blip r:embed="rId6" cstate="print"/>
          <a:srcRect/>
          <a:stretch>
            <a:fillRect/>
          </a:stretch>
        </p:blipFill>
        <p:spPr bwMode="auto">
          <a:xfrm>
            <a:off x="2364430" y="2379571"/>
            <a:ext cx="544592" cy="574379"/>
          </a:xfrm>
          <a:prstGeom prst="rect">
            <a:avLst/>
          </a:prstGeom>
          <a:noFill/>
          <a:ln w="9525">
            <a:noFill/>
            <a:miter lim="800000"/>
            <a:headEnd/>
            <a:tailEnd/>
          </a:ln>
        </p:spPr>
      </p:pic>
      <p:pic>
        <p:nvPicPr>
          <p:cNvPr id="56" name="Grafický objekt 55" descr="Zavrieť"/>
          <p:cNvPicPr>
            <a:picLocks noChangeAspect="1" noChangeArrowheads="1"/>
          </p:cNvPicPr>
          <p:nvPr/>
        </p:nvPicPr>
        <p:blipFill>
          <a:blip r:embed="rId5" cstate="print"/>
          <a:srcRect/>
          <a:stretch>
            <a:fillRect/>
          </a:stretch>
        </p:blipFill>
        <p:spPr bwMode="auto">
          <a:xfrm>
            <a:off x="7407007" y="3584471"/>
            <a:ext cx="541877" cy="574380"/>
          </a:xfrm>
          <a:prstGeom prst="rect">
            <a:avLst/>
          </a:prstGeom>
          <a:noFill/>
          <a:ln w="9525">
            <a:noFill/>
            <a:miter lim="800000"/>
            <a:headEnd/>
            <a:tailEnd/>
          </a:ln>
        </p:spPr>
      </p:pic>
      <p:pic>
        <p:nvPicPr>
          <p:cNvPr id="57" name="Grafický objekt 56" descr="Znak začiarknutia"/>
          <p:cNvPicPr>
            <a:picLocks noChangeAspect="1" noChangeArrowheads="1"/>
          </p:cNvPicPr>
          <p:nvPr/>
        </p:nvPicPr>
        <p:blipFill>
          <a:blip r:embed="rId4" cstate="print"/>
          <a:srcRect/>
          <a:stretch>
            <a:fillRect/>
          </a:stretch>
        </p:blipFill>
        <p:spPr bwMode="auto">
          <a:xfrm>
            <a:off x="5303330" y="2349340"/>
            <a:ext cx="531012" cy="565742"/>
          </a:xfrm>
          <a:prstGeom prst="rect">
            <a:avLst/>
          </a:prstGeom>
          <a:noFill/>
          <a:ln w="9525">
            <a:noFill/>
            <a:miter lim="800000"/>
            <a:headEnd/>
            <a:tailEnd/>
          </a:ln>
        </p:spPr>
      </p:pic>
      <p:pic>
        <p:nvPicPr>
          <p:cNvPr id="58" name="Grafický objekt 57" descr="Znak začiarknutia"/>
          <p:cNvPicPr>
            <a:picLocks noChangeAspect="1" noChangeArrowheads="1"/>
          </p:cNvPicPr>
          <p:nvPr/>
        </p:nvPicPr>
        <p:blipFill>
          <a:blip r:embed="rId4" cstate="print"/>
          <a:srcRect/>
          <a:stretch>
            <a:fillRect/>
          </a:stretch>
        </p:blipFill>
        <p:spPr bwMode="auto">
          <a:xfrm>
            <a:off x="6130405" y="3070553"/>
            <a:ext cx="532370" cy="562862"/>
          </a:xfrm>
          <a:prstGeom prst="rect">
            <a:avLst/>
          </a:prstGeom>
          <a:noFill/>
          <a:ln w="9525">
            <a:noFill/>
            <a:miter lim="800000"/>
            <a:headEnd/>
            <a:tailEnd/>
          </a:ln>
        </p:spPr>
      </p:pic>
      <p:pic>
        <p:nvPicPr>
          <p:cNvPr id="59" name="Grafický objekt 58" descr="Znak začiarknutia"/>
          <p:cNvPicPr>
            <a:picLocks noChangeAspect="1" noChangeArrowheads="1"/>
          </p:cNvPicPr>
          <p:nvPr/>
        </p:nvPicPr>
        <p:blipFill>
          <a:blip r:embed="rId4" cstate="print"/>
          <a:srcRect/>
          <a:stretch>
            <a:fillRect/>
          </a:stretch>
        </p:blipFill>
        <p:spPr bwMode="auto">
          <a:xfrm>
            <a:off x="6665491" y="2244254"/>
            <a:ext cx="533729" cy="565741"/>
          </a:xfrm>
          <a:prstGeom prst="rect">
            <a:avLst/>
          </a:prstGeom>
          <a:noFill/>
          <a:ln w="9525">
            <a:noFill/>
            <a:miter lim="800000"/>
            <a:headEnd/>
            <a:tailEnd/>
          </a:ln>
        </p:spPr>
      </p:pic>
      <p:sp>
        <p:nvSpPr>
          <p:cNvPr id="47" name="BlokTextu 46"/>
          <p:cNvSpPr txBox="1"/>
          <p:nvPr/>
        </p:nvSpPr>
        <p:spPr>
          <a:xfrm>
            <a:off x="985971" y="3168443"/>
            <a:ext cx="1439810" cy="342559"/>
          </a:xfrm>
          <a:prstGeom prst="rect">
            <a:avLst/>
          </a:prstGeom>
          <a:noFill/>
        </p:spPr>
        <p:txBody>
          <a:bodyPr wrap="none" lIns="80165" tIns="40083" rIns="80165" bIns="40083">
            <a:spAutoFit/>
          </a:bodyPr>
          <a:lstStyle/>
          <a:p>
            <a:pPr>
              <a:defRPr/>
            </a:pPr>
            <a:r>
              <a:rPr lang="en-US" sz="1700" dirty="0">
                <a:solidFill>
                  <a:srgbClr val="FF0000"/>
                </a:solidFill>
                <a:latin typeface="Calibri" panose="020F0502020204030204" pitchFamily="34" charset="0"/>
                <a:cs typeface="Calibri" panose="020F0502020204030204" pitchFamily="34" charset="0"/>
              </a:rPr>
              <a:t>IVS 2021-2024</a:t>
            </a:r>
            <a:endParaRPr lang="sk-SK" sz="1700" dirty="0">
              <a:solidFill>
                <a:srgbClr val="FF0000"/>
              </a:solidFill>
              <a:latin typeface="Calibri" panose="020F0502020204030204" pitchFamily="34" charset="0"/>
              <a:cs typeface="Calibri" panose="020F0502020204030204" pitchFamily="34" charset="0"/>
            </a:endParaRPr>
          </a:p>
        </p:txBody>
      </p:sp>
      <p:cxnSp>
        <p:nvCxnSpPr>
          <p:cNvPr id="48" name="Rovná spojnica 47"/>
          <p:cNvCxnSpPr>
            <a:cxnSpLocks/>
          </p:cNvCxnSpPr>
          <p:nvPr/>
        </p:nvCxnSpPr>
        <p:spPr>
          <a:xfrm>
            <a:off x="2785437" y="1082539"/>
            <a:ext cx="0" cy="1132924"/>
          </a:xfrm>
          <a:prstGeom prst="line">
            <a:avLst/>
          </a:prstGeom>
          <a:ln w="38100">
            <a:solidFill>
              <a:srgbClr val="FF0066"/>
            </a:solidFill>
            <a:prstDash val="dash"/>
          </a:ln>
        </p:spPr>
        <p:style>
          <a:lnRef idx="1">
            <a:schemeClr val="accent1"/>
          </a:lnRef>
          <a:fillRef idx="0">
            <a:schemeClr val="accent1"/>
          </a:fillRef>
          <a:effectRef idx="0">
            <a:schemeClr val="accent1"/>
          </a:effectRef>
          <a:fontRef idx="minor">
            <a:schemeClr val="tx1"/>
          </a:fontRef>
        </p:style>
      </p:cxnSp>
      <p:pic>
        <p:nvPicPr>
          <p:cNvPr id="52" name="Grafický objekt 2" descr="Znak začiarknutia"/>
          <p:cNvPicPr>
            <a:picLocks noChangeAspect="1" noChangeArrowheads="1"/>
          </p:cNvPicPr>
          <p:nvPr/>
        </p:nvPicPr>
        <p:blipFill>
          <a:blip r:embed="rId4" cstate="print"/>
          <a:srcRect/>
          <a:stretch>
            <a:fillRect/>
          </a:stretch>
        </p:blipFill>
        <p:spPr bwMode="auto">
          <a:xfrm>
            <a:off x="2376652" y="3070553"/>
            <a:ext cx="532370" cy="562862"/>
          </a:xfrm>
          <a:prstGeom prst="rect">
            <a:avLst/>
          </a:prstGeom>
          <a:noFill/>
          <a:ln w="9525">
            <a:noFill/>
            <a:miter lim="800000"/>
            <a:headEnd/>
            <a:tailEnd/>
          </a:ln>
        </p:spPr>
      </p:pic>
      <p:cxnSp>
        <p:nvCxnSpPr>
          <p:cNvPr id="53" name="Rovná spojnica 52"/>
          <p:cNvCxnSpPr>
            <a:cxnSpLocks/>
          </p:cNvCxnSpPr>
          <p:nvPr/>
        </p:nvCxnSpPr>
        <p:spPr>
          <a:xfrm>
            <a:off x="3647822" y="1046551"/>
            <a:ext cx="0" cy="1282636"/>
          </a:xfrm>
          <a:prstGeom prst="line">
            <a:avLst/>
          </a:prstGeom>
          <a:ln w="38100">
            <a:solidFill>
              <a:srgbClr val="FF0066"/>
            </a:solidFill>
            <a:prstDash val="dash"/>
          </a:ln>
        </p:spPr>
        <p:style>
          <a:lnRef idx="1">
            <a:schemeClr val="accent1"/>
          </a:lnRef>
          <a:fillRef idx="0">
            <a:schemeClr val="accent1"/>
          </a:fillRef>
          <a:effectRef idx="0">
            <a:schemeClr val="accent1"/>
          </a:effectRef>
          <a:fontRef idx="minor">
            <a:schemeClr val="tx1"/>
          </a:fontRef>
        </p:style>
      </p:cxnSp>
      <p:pic>
        <p:nvPicPr>
          <p:cNvPr id="60" name="Grafický objekt 2" descr="Znak začiarknutia"/>
          <p:cNvPicPr>
            <a:picLocks noChangeAspect="1" noChangeArrowheads="1"/>
          </p:cNvPicPr>
          <p:nvPr/>
        </p:nvPicPr>
        <p:blipFill>
          <a:blip r:embed="rId4" cstate="print"/>
          <a:srcRect/>
          <a:stretch>
            <a:fillRect/>
          </a:stretch>
        </p:blipFill>
        <p:spPr bwMode="auto">
          <a:xfrm>
            <a:off x="3239038" y="3077751"/>
            <a:ext cx="532370" cy="564302"/>
          </a:xfrm>
          <a:prstGeom prst="rect">
            <a:avLst/>
          </a:prstGeom>
          <a:noFill/>
          <a:ln w="9525">
            <a:noFill/>
            <a:miter lim="800000"/>
            <a:headEnd/>
            <a:tailEnd/>
          </a:ln>
        </p:spPr>
      </p:pic>
      <p:sp>
        <p:nvSpPr>
          <p:cNvPr id="2" name="Obdĺžnik 1"/>
          <p:cNvSpPr/>
          <p:nvPr/>
        </p:nvSpPr>
        <p:spPr>
          <a:xfrm>
            <a:off x="7571336" y="2277363"/>
            <a:ext cx="107288" cy="124952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0165" tIns="40083" rIns="80165" bIns="40083" anchor="ctr"/>
          <a:lstStyle/>
          <a:p>
            <a:pPr algn="ctr">
              <a:defRPr/>
            </a:pPr>
            <a:endParaRPr lang="sk-SK" sz="23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585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585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5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585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585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586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3586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57"/>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3587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3587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58"/>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3587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35872"/>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51"/>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59"/>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nodeType="clickEffect">
                                  <p:stCondLst>
                                    <p:cond delay="0"/>
                                  </p:stCondLst>
                                  <p:childTnLst>
                                    <p:set>
                                      <p:cBhvr>
                                        <p:cTn id="106" dur="1" fill="hold">
                                          <p:stCondLst>
                                            <p:cond delay="0"/>
                                          </p:stCondLst>
                                        </p:cTn>
                                        <p:tgtEl>
                                          <p:spTgt spid="35878"/>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35877"/>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nodeType="clickEffect">
                                  <p:stCondLst>
                                    <p:cond delay="0"/>
                                  </p:stCondLst>
                                  <p:childTnLst>
                                    <p:set>
                                      <p:cBhvr>
                                        <p:cTn id="114" dur="1" fill="hold">
                                          <p:stCondLst>
                                            <p:cond delay="0"/>
                                          </p:stCondLst>
                                        </p:cTn>
                                        <p:tgtEl>
                                          <p:spTgt spid="54"/>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5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7"/>
                                        </p:tgtEl>
                                        <p:attrNameLst>
                                          <p:attrName>style.visibility</p:attrName>
                                        </p:attrNameLst>
                                      </p:cBhvr>
                                      <p:to>
                                        <p:strVal val="visible"/>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nodeType="clickEffect">
                                  <p:stCondLst>
                                    <p:cond delay="0"/>
                                  </p:stCondLst>
                                  <p:childTnLst>
                                    <p:set>
                                      <p:cBhvr>
                                        <p:cTn id="130" dur="1" fill="hold">
                                          <p:stCondLst>
                                            <p:cond delay="0"/>
                                          </p:stCondLst>
                                        </p:cTn>
                                        <p:tgtEl>
                                          <p:spTgt spid="48"/>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nodeType="clickEffect">
                                  <p:stCondLst>
                                    <p:cond delay="0"/>
                                  </p:stCondLst>
                                  <p:childTnLst>
                                    <p:set>
                                      <p:cBhvr>
                                        <p:cTn id="134" dur="1" fill="hold">
                                          <p:stCondLst>
                                            <p:cond delay="0"/>
                                          </p:stCondLst>
                                        </p:cTn>
                                        <p:tgtEl>
                                          <p:spTgt spid="52"/>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 presetClass="entr" presetSubtype="0" fill="hold" nodeType="clickEffect">
                                  <p:stCondLst>
                                    <p:cond delay="0"/>
                                  </p:stCondLst>
                                  <p:childTnLst>
                                    <p:set>
                                      <p:cBhvr>
                                        <p:cTn id="138" dur="1" fill="hold">
                                          <p:stCondLst>
                                            <p:cond delay="0"/>
                                          </p:stCondLst>
                                        </p:cTn>
                                        <p:tgtEl>
                                          <p:spTgt spid="53"/>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nodeType="clickEffect">
                                  <p:stCondLst>
                                    <p:cond delay="0"/>
                                  </p:stCondLst>
                                  <p:childTnLst>
                                    <p:set>
                                      <p:cBhvr>
                                        <p:cTn id="14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7"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11.2.2.1</a:t>
            </a:r>
            <a:br>
              <a:rPr lang="en-GB" sz="3900" dirty="0">
                <a:solidFill>
                  <a:srgbClr val="FFFF00"/>
                </a:solidFill>
              </a:rPr>
            </a:br>
            <a:r>
              <a:rPr lang="en-GB" sz="3900" dirty="0" err="1">
                <a:solidFill>
                  <a:srgbClr val="FFFF00"/>
                </a:solidFill>
              </a:rPr>
              <a:t>Indringen</a:t>
            </a:r>
            <a:r>
              <a:rPr lang="en-GB" sz="3900" dirty="0">
                <a:solidFill>
                  <a:srgbClr val="FFFF00"/>
                </a:solidFill>
              </a:rPr>
              <a:t> </a:t>
            </a:r>
            <a:r>
              <a:rPr lang="en-GB" sz="3900" dirty="0" err="1">
                <a:solidFill>
                  <a:srgbClr val="FFFF00"/>
                </a:solidFill>
              </a:rPr>
              <a:t>onder</a:t>
            </a:r>
            <a:r>
              <a:rPr lang="en-GB" sz="3900" dirty="0">
                <a:solidFill>
                  <a:srgbClr val="FFFF00"/>
                </a:solidFill>
              </a:rPr>
              <a:t> het net</a:t>
            </a:r>
            <a:br>
              <a:rPr lang="en-GB" sz="4200" dirty="0">
                <a:solidFill>
                  <a:srgbClr val="FFFF00"/>
                </a:solidFill>
              </a:rPr>
            </a:br>
            <a:r>
              <a:rPr lang="en-GB" dirty="0">
                <a:solidFill>
                  <a:srgbClr val="FFFF00"/>
                </a:solidFill>
              </a:rPr>
              <a:t> </a:t>
            </a:r>
          </a:p>
        </p:txBody>
      </p:sp>
      <p:sp>
        <p:nvSpPr>
          <p:cNvPr id="218115" name="Subtitle 2"/>
          <p:cNvSpPr>
            <a:spLocks noGrp="1"/>
          </p:cNvSpPr>
          <p:nvPr>
            <p:ph type="subTitle" idx="1"/>
          </p:nvPr>
        </p:nvSpPr>
        <p:spPr>
          <a:xfrm>
            <a:off x="310290" y="2188358"/>
            <a:ext cx="8364860" cy="4309597"/>
          </a:xfrm>
        </p:spPr>
        <p:txBody>
          <a:bodyPr tIns="40083" bIns="40083" rtlCol="0">
            <a:normAutofit/>
          </a:bodyPr>
          <a:lstStyle/>
          <a:p>
            <a:pPr algn="l" defTabSz="442032">
              <a:spcAft>
                <a:spcPts val="580"/>
              </a:spcAft>
              <a:defRPr/>
            </a:pPr>
            <a:r>
              <a:rPr lang="nl-BE" altLang="en-US" sz="2800" dirty="0"/>
              <a:t>het is toegelaten het kamp van de tegenstander met de voet(en) aan te raken, op voorwaarde dat minstens een gedeelte van de voet(en) in contact blijft met de middenlijn of zich boven de middenlijn bevindt </a:t>
            </a:r>
            <a:r>
              <a:rPr lang="nl-BE" altLang="en-US" sz="2800" dirty="0">
                <a:solidFill>
                  <a:srgbClr val="FF0000"/>
                </a:solidFill>
              </a:rPr>
              <a:t>en dat deze actie het spel van de tegenstander niet hindert</a:t>
            </a:r>
            <a:endParaRPr lang="en-GB" altLang="en-US" sz="2800" dirty="0">
              <a:solidFill>
                <a:srgbClr val="FF0000"/>
              </a:solidFill>
              <a:highlight>
                <a:srgbClr val="FFFF0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867" y="295108"/>
            <a:ext cx="6714382" cy="1893003"/>
          </a:xfrm>
        </p:spPr>
        <p:txBody>
          <a:bodyPr anchor="t">
            <a:noAutofit/>
          </a:bodyPr>
          <a:lstStyle/>
          <a:p>
            <a:pPr defTabSz="442032">
              <a:defRPr/>
            </a:pPr>
            <a:r>
              <a:rPr lang="en-GB" sz="3900" dirty="0">
                <a:solidFill>
                  <a:srgbClr val="FFFF00"/>
                </a:solidFill>
              </a:rPr>
              <a:t>regel 12.5.1</a:t>
            </a:r>
            <a:br>
              <a:rPr lang="en-GB" sz="3900" dirty="0">
                <a:solidFill>
                  <a:srgbClr val="FFFF00"/>
                </a:solidFill>
              </a:rPr>
            </a:br>
            <a:r>
              <a:rPr lang="en-GB" sz="3900" dirty="0">
                <a:solidFill>
                  <a:srgbClr val="FFFF00"/>
                </a:solidFill>
              </a:rPr>
              <a:t>Scherm</a:t>
            </a:r>
            <a:br>
              <a:rPr lang="en-GB" sz="4200" dirty="0">
                <a:solidFill>
                  <a:srgbClr val="FFFF00"/>
                </a:solidFill>
              </a:rPr>
            </a:br>
            <a:r>
              <a:rPr lang="en-GB" dirty="0">
                <a:solidFill>
                  <a:srgbClr val="FFFF00"/>
                </a:solidFill>
              </a:rPr>
              <a:t> </a:t>
            </a:r>
          </a:p>
        </p:txBody>
      </p:sp>
      <p:sp>
        <p:nvSpPr>
          <p:cNvPr id="37891" name="Subtitle 2"/>
          <p:cNvSpPr>
            <a:spLocks noGrp="1" noChangeArrowheads="1"/>
          </p:cNvSpPr>
          <p:nvPr>
            <p:ph type="subTitle" idx="1"/>
          </p:nvPr>
        </p:nvSpPr>
        <p:spPr>
          <a:xfrm>
            <a:off x="309644" y="2188111"/>
            <a:ext cx="8365816" cy="4310003"/>
          </a:xfrm>
        </p:spPr>
        <p:txBody>
          <a:bodyPr tIns="40083" bIns="40083"/>
          <a:lstStyle/>
          <a:p>
            <a:pPr algn="l" eaLnBrk="1" hangingPunct="1"/>
            <a:r>
              <a:rPr lang="nl-BE" altLang="en-US" sz="2800" dirty="0"/>
              <a:t>De spelers van de opslaggevende ploeg mogen, door een individueel of collectief scherm, de tegenstanders niet beletten </a:t>
            </a:r>
            <a:r>
              <a:rPr lang="nl-BE" altLang="en-US" sz="2800" dirty="0">
                <a:solidFill>
                  <a:srgbClr val="FF0000"/>
                </a:solidFill>
              </a:rPr>
              <a:t>de opslag zelf</a:t>
            </a:r>
            <a:r>
              <a:rPr lang="nl-BE" altLang="en-US" sz="2800" dirty="0">
                <a:solidFill>
                  <a:srgbClr val="0F496F"/>
                </a:solidFill>
              </a:rPr>
              <a:t> </a:t>
            </a:r>
            <a:r>
              <a:rPr lang="nl-BE" altLang="en-US" sz="2800" dirty="0"/>
              <a:t>en het traject van de bal te zien.</a:t>
            </a:r>
            <a:endParaRPr lang="en-GB" alt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TotalTime>
  <Words>898</Words>
  <Application>Microsoft Office PowerPoint</Application>
  <PresentationFormat>Diavoorstelling (4:3)</PresentationFormat>
  <Paragraphs>63</Paragraphs>
  <Slides>16</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16</vt:i4>
      </vt:variant>
    </vt:vector>
  </HeadingPairs>
  <TitlesOfParts>
    <vt:vector size="23" baseType="lpstr">
      <vt:lpstr>Arial</vt:lpstr>
      <vt:lpstr>Calibri</vt:lpstr>
      <vt:lpstr>Constantia</vt:lpstr>
      <vt:lpstr>Corbel</vt:lpstr>
      <vt:lpstr>Times New Roman</vt:lpstr>
      <vt:lpstr>Wingdings 2</vt:lpstr>
      <vt:lpstr>Stroom</vt:lpstr>
      <vt:lpstr>PowerPoint-presentatie</vt:lpstr>
      <vt:lpstr>regel 1.4.6 Strafruimte  </vt:lpstr>
      <vt:lpstr>regel 4.1.2 Samenstelling van de ploeg   </vt:lpstr>
      <vt:lpstr>regel 7.4.3 Opstelling  </vt:lpstr>
      <vt:lpstr>regel 7.4.3.1 Opstelling  </vt:lpstr>
      <vt:lpstr>PowerPoint-presentatie</vt:lpstr>
      <vt:lpstr>PowerPoint-presentatie</vt:lpstr>
      <vt:lpstr>regel 11.2.2.1 Indringen onder het net  </vt:lpstr>
      <vt:lpstr>regel 12.5.1 Scherm  </vt:lpstr>
      <vt:lpstr>regel 12.5.2 Scherm  </vt:lpstr>
      <vt:lpstr>regel 15.2.4 Opeenvolging van reglementaire onderbrekingen  </vt:lpstr>
      <vt:lpstr>regel 15.7 Uitzonderlijke spelerswissel  </vt:lpstr>
      <vt:lpstr>regel 15.2.7 Uitzonderlijke spelerswissel … vervolg …</vt:lpstr>
      <vt:lpstr>regel 15.8 Spelerswissel ten gevolge van een uitwijzing of uitsluiting  </vt:lpstr>
      <vt:lpstr>regel 21.3.2.1 Uitwijzing    </vt:lpstr>
      <vt:lpstr>regel 21.3.2.1 Uitwijzing … vervolg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PC Gebruiker</dc:creator>
  <cp:lastModifiedBy>Katrien Scheers</cp:lastModifiedBy>
  <cp:revision>2</cp:revision>
  <dcterms:created xsi:type="dcterms:W3CDTF">2022-08-23T09:43:07Z</dcterms:created>
  <dcterms:modified xsi:type="dcterms:W3CDTF">2022-09-07T07:29:53Z</dcterms:modified>
</cp:coreProperties>
</file>